
<file path=[Content_Types].xml><?xml version="1.0" encoding="utf-8"?>
<Types xmlns="http://schemas.openxmlformats.org/package/2006/content-types">
  <Default Extension="xml" ContentType="application/xml"/>
  <Default Extension="tiff" ContentType="image/tiff"/>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embeddings/oleObject1.bin" ContentType="application/vnd.openxmlformats-officedocument.oleObject"/>
  <Override PartName="/ppt/tags/tag2.xml" ContentType="application/vnd.openxmlformats-officedocument.presentationml.tags+xml"/>
  <Override PartName="/ppt/embeddings/oleObject2.bin" ContentType="application/vnd.openxmlformats-officedocument.oleObject"/>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311" r:id="rId2"/>
    <p:sldId id="312" r:id="rId3"/>
    <p:sldId id="302" r:id="rId4"/>
    <p:sldId id="305" r:id="rId5"/>
    <p:sldId id="297" r:id="rId6"/>
    <p:sldId id="279" r:id="rId7"/>
    <p:sldId id="303" r:id="rId8"/>
    <p:sldId id="307" r:id="rId9"/>
    <p:sldId id="304" r:id="rId10"/>
    <p:sldId id="313" r:id="rId11"/>
  </p:sldIdLst>
  <p:sldSz cx="12192000" cy="6858000"/>
  <p:notesSz cx="6669088" cy="9926638"/>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9402" autoAdjust="0"/>
  </p:normalViewPr>
  <p:slideViewPr>
    <p:cSldViewPr>
      <p:cViewPr>
        <p:scale>
          <a:sx n="59" d="100"/>
          <a:sy n="59" d="100"/>
        </p:scale>
        <p:origin x="-1592" y="-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Header Placeholder 1"/>
          <p:cNvSpPr>
            <a:spLocks noGrp="1"/>
          </p:cNvSpPr>
          <p:nvPr>
            <p:ph type="hdr" sz="quarter"/>
          </p:nvPr>
        </p:nvSpPr>
        <p:spPr bwMode="auto">
          <a:xfrm>
            <a:off x="0" y="0"/>
            <a:ext cx="2889938" cy="373542"/>
          </a:xfrm>
          <a:prstGeom prst="rect">
            <a:avLst/>
          </a:prstGeom>
        </p:spPr>
        <p:txBody>
          <a:bodyPr vert="horz" lIns="79653" tIns="39827" rIns="79653" bIns="39827" rtlCol="0"/>
          <a:lstStyle>
            <a:lvl1pPr algn="l">
              <a:defRPr sz="1000"/>
            </a:lvl1pPr>
          </a:lstStyle>
          <a:p>
            <a:pPr>
              <a:defRPr/>
            </a:pPr>
            <a:endParaRPr lang="en-US"/>
          </a:p>
        </p:txBody>
      </p:sp>
      <p:sp>
        <p:nvSpPr>
          <p:cNvPr id="5" name="Date Placeholder 2"/>
          <p:cNvSpPr>
            <a:spLocks noGrp="1"/>
          </p:cNvSpPr>
          <p:nvPr>
            <p:ph type="dt" idx="1"/>
          </p:nvPr>
        </p:nvSpPr>
        <p:spPr bwMode="auto">
          <a:xfrm>
            <a:off x="3777607" y="0"/>
            <a:ext cx="2889938" cy="373542"/>
          </a:xfrm>
          <a:prstGeom prst="rect">
            <a:avLst/>
          </a:prstGeom>
        </p:spPr>
        <p:txBody>
          <a:bodyPr vert="horz" lIns="79653" tIns="39827" rIns="79653" bIns="39827" rtlCol="0"/>
          <a:lstStyle>
            <a:lvl1pPr algn="r">
              <a:defRPr sz="1000"/>
            </a:lvl1pPr>
          </a:lstStyle>
          <a:p>
            <a:pPr>
              <a:defRPr/>
            </a:pPr>
            <a:fld id="{FDAB427F-9908-DC48-8A06-8360DB066BA1}" type="datetimeFigureOut">
              <a:rPr lang="en-US"/>
              <a:t>04.05.22</a:t>
            </a:fld>
            <a:endParaRPr lang="en-US"/>
          </a:p>
        </p:txBody>
      </p:sp>
      <p:sp>
        <p:nvSpPr>
          <p:cNvPr id="6" name="Slide Image Placeholder 3"/>
          <p:cNvSpPr>
            <a:spLocks noGrp="1" noRot="1" noChangeAspect="1"/>
          </p:cNvSpPr>
          <p:nvPr>
            <p:ph type="sldImg" idx="2"/>
          </p:nvPr>
        </p:nvSpPr>
        <p:spPr bwMode="auto">
          <a:xfrm>
            <a:off x="1098550" y="930275"/>
            <a:ext cx="4471988" cy="2514600"/>
          </a:xfrm>
          <a:prstGeom prst="rect">
            <a:avLst/>
          </a:prstGeom>
          <a:noFill/>
          <a:ln w="12700">
            <a:solidFill>
              <a:prstClr val="black"/>
            </a:solidFill>
          </a:ln>
        </p:spPr>
        <p:txBody>
          <a:bodyPr vert="horz" lIns="79653" tIns="39827" rIns="79653" bIns="39827" rtlCol="0" anchor="ctr"/>
          <a:lstStyle/>
          <a:p>
            <a:pPr>
              <a:defRPr/>
            </a:pPr>
            <a:endParaRPr lang="en-US"/>
          </a:p>
        </p:txBody>
      </p:sp>
      <p:sp>
        <p:nvSpPr>
          <p:cNvPr id="7" name="Notes Placeholder 4"/>
          <p:cNvSpPr>
            <a:spLocks noGrp="1"/>
          </p:cNvSpPr>
          <p:nvPr>
            <p:ph type="body" sz="quarter" idx="3"/>
          </p:nvPr>
        </p:nvSpPr>
        <p:spPr bwMode="auto">
          <a:xfrm>
            <a:off x="666909" y="3582896"/>
            <a:ext cx="5335270" cy="2931460"/>
          </a:xfrm>
          <a:prstGeom prst="rect">
            <a:avLst/>
          </a:prstGeom>
        </p:spPr>
        <p:txBody>
          <a:bodyPr vert="horz" lIns="79653" tIns="39827" rIns="79653" bIns="39827" rtlCol="0"/>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lang="en-US"/>
          </a:p>
        </p:txBody>
      </p:sp>
      <p:sp>
        <p:nvSpPr>
          <p:cNvPr id="8" name="Footer Placeholder 5"/>
          <p:cNvSpPr>
            <a:spLocks noGrp="1"/>
          </p:cNvSpPr>
          <p:nvPr>
            <p:ph type="ftr" sz="quarter" idx="4"/>
          </p:nvPr>
        </p:nvSpPr>
        <p:spPr bwMode="auto">
          <a:xfrm>
            <a:off x="0" y="7071437"/>
            <a:ext cx="2889938" cy="373542"/>
          </a:xfrm>
          <a:prstGeom prst="rect">
            <a:avLst/>
          </a:prstGeom>
        </p:spPr>
        <p:txBody>
          <a:bodyPr vert="horz" lIns="79653" tIns="39827" rIns="79653" bIns="39827" rtlCol="0" anchor="b"/>
          <a:lstStyle>
            <a:lvl1pPr algn="l">
              <a:defRPr sz="1000"/>
            </a:lvl1pPr>
          </a:lstStyle>
          <a:p>
            <a:pPr>
              <a:defRPr/>
            </a:pPr>
            <a:endParaRPr lang="en-US"/>
          </a:p>
        </p:txBody>
      </p:sp>
      <p:sp>
        <p:nvSpPr>
          <p:cNvPr id="9" name="Slide Number Placeholder 6"/>
          <p:cNvSpPr>
            <a:spLocks noGrp="1"/>
          </p:cNvSpPr>
          <p:nvPr>
            <p:ph type="sldNum" sz="quarter" idx="5"/>
          </p:nvPr>
        </p:nvSpPr>
        <p:spPr bwMode="auto">
          <a:xfrm>
            <a:off x="3777607" y="7071437"/>
            <a:ext cx="2889938" cy="373542"/>
          </a:xfrm>
          <a:prstGeom prst="rect">
            <a:avLst/>
          </a:prstGeom>
        </p:spPr>
        <p:txBody>
          <a:bodyPr vert="horz" lIns="79653" tIns="39827" rIns="79653" bIns="39827" rtlCol="0" anchor="b"/>
          <a:lstStyle>
            <a:lvl1pPr algn="r">
              <a:defRPr sz="1000"/>
            </a:lvl1pPr>
          </a:lstStyle>
          <a:p>
            <a:pPr>
              <a:defRPr/>
            </a:pPr>
            <a:fld id="{43447929-7C35-6F41-BCD2-E4611CA45564}" type="slidenum">
              <a:rPr lang="en-US"/>
              <a:t>‹Nr.›</a:t>
            </a:fld>
            <a:endParaRPr lang="en-US"/>
          </a:p>
        </p:txBody>
      </p:sp>
    </p:spTree>
    <p:extLst>
      <p:ext uri="{BB962C8B-B14F-4D97-AF65-F5344CB8AC3E}">
        <p14:creationId xmlns:p14="http://schemas.microsoft.com/office/powerpoint/2010/main" val="1205464103"/>
      </p:ext>
    </p:extLst>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endParaRPr lang="en-US" dirty="0"/>
          </a:p>
        </p:txBody>
      </p:sp>
      <p:sp>
        <p:nvSpPr>
          <p:cNvPr id="6" name="Slide Number Placeholder 3"/>
          <p:cNvSpPr>
            <a:spLocks noGrp="1"/>
          </p:cNvSpPr>
          <p:nvPr>
            <p:ph type="sldNum" sz="quarter" idx="5"/>
          </p:nvPr>
        </p:nvSpPr>
        <p:spPr bwMode="auto"/>
        <p:txBody>
          <a:bodyPr/>
          <a:lstStyle/>
          <a:p>
            <a:pPr>
              <a:defRPr/>
            </a:pPr>
            <a:fld id="{43447929-7C35-6F41-BCD2-E4611CA45564}" type="slidenum">
              <a:rPr lang="en-US"/>
              <a:t>1</a:t>
            </a:fld>
            <a:endParaRPr lang="en-US"/>
          </a:p>
        </p:txBody>
      </p:sp>
    </p:spTree>
    <p:extLst>
      <p:ext uri="{BB962C8B-B14F-4D97-AF65-F5344CB8AC3E}">
        <p14:creationId xmlns:p14="http://schemas.microsoft.com/office/powerpoint/2010/main" val="1683591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098BD289-3A29-45E8-AD20-ACE8C932FF07}" type="slidenum">
              <a:rPr lang="de-DE" smtClean="0"/>
              <a:t>5</a:t>
            </a:fld>
            <a:endParaRPr lang="de-DE"/>
          </a:p>
        </p:txBody>
      </p:sp>
    </p:spTree>
    <p:extLst>
      <p:ext uri="{BB962C8B-B14F-4D97-AF65-F5344CB8AC3E}">
        <p14:creationId xmlns:p14="http://schemas.microsoft.com/office/powerpoint/2010/main" val="4123839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1" defTabSz="831900">
              <a:defRPr/>
            </a:pPr>
            <a:r>
              <a:rPr lang="de-DE" sz="1000" dirty="0"/>
              <a:t>Hitzewellen und andere Extremwetterereignisse haben in den letzten Jahren in Deutschland stark zugenommen. Sie stellen schon jetzt die größte Gesundheitsgefährdung durch den Klimawandel dar und werden in den nächsten Jahren weiter zunehmen. Obwohl das Verständnis für die Gefährdungen stetig gestiegen ist, ist es bisher nicht gelungen Gesundheitsakteure an der Entwicklung und Umsetzung von Hitzeschutzplänen im eigenen Verantwortungsbereich und gemeinsam in Kommunen und Bundesländern zu beteiligen. Das widerspricht der gültigen rechtlichen und ethischen Verantwortung für das Wohlbefinden von </a:t>
            </a:r>
            <a:r>
              <a:rPr lang="de-DE" sz="1000" dirty="0" err="1"/>
              <a:t>Patient:innen</a:t>
            </a:r>
            <a:r>
              <a:rPr lang="de-DE" sz="1000" dirty="0"/>
              <a:t>. </a:t>
            </a:r>
          </a:p>
          <a:p>
            <a:pPr marL="0" lvl="1" defTabSz="831900">
              <a:defRPr/>
            </a:pPr>
            <a:endParaRPr lang="en-GB" sz="1000" dirty="0"/>
          </a:p>
          <a:p>
            <a:pPr marL="0" lvl="1" defTabSz="831900">
              <a:defRPr/>
            </a:pPr>
            <a:r>
              <a:rPr lang="de-DE" sz="1000" dirty="0"/>
              <a:t>In Anbetracht der zunehmenden Gesundheitsrisiken durch Hitze und Hitzewellen, betont das </a:t>
            </a:r>
            <a:r>
              <a:rPr lang="de-DE" sz="1000" dirty="0" err="1"/>
              <a:t>policy</a:t>
            </a:r>
            <a:r>
              <a:rPr lang="de-DE" sz="1000" dirty="0"/>
              <a:t> </a:t>
            </a:r>
            <a:r>
              <a:rPr lang="de-DE" sz="1000" dirty="0" err="1"/>
              <a:t>brief</a:t>
            </a:r>
            <a:r>
              <a:rPr lang="de-DE" sz="1000" dirty="0"/>
              <a:t> für Deutschland, wie wichtig es ist, Hitzeaktionspläne zum Schutz der menschlichen Gesundheit auf  Landes- und kommunaler Ebene umfassend umzusetzen. Bisher wurden auf diesen Ebenen, mit Ausnahme von einigen Beispielen, Hitzeschutzaktionspläne nicht systematisch umgesetzt (Hessen und Nordrhein-Westfalen). Es sind außerdem nicht viele Beispiele von umfassendem Training und spezifischer Vorbereitung für Ärzte und Ärztinnen oder Angehörige von Pflegeberufen bekannt.</a:t>
            </a:r>
          </a:p>
        </p:txBody>
      </p:sp>
      <p:sp>
        <p:nvSpPr>
          <p:cNvPr id="4" name="Foliennummernplatzhalter 3"/>
          <p:cNvSpPr>
            <a:spLocks noGrp="1"/>
          </p:cNvSpPr>
          <p:nvPr>
            <p:ph type="sldNum" sz="quarter" idx="10"/>
          </p:nvPr>
        </p:nvSpPr>
        <p:spPr/>
        <p:txBody>
          <a:bodyPr/>
          <a:lstStyle/>
          <a:p>
            <a:fld id="{CF23A716-6859-E743-A071-439568EA93C3}" type="slidenum">
              <a:rPr lang="en-GB" smtClean="0"/>
              <a:t>6</a:t>
            </a:fld>
            <a:endParaRPr lang="en-GB"/>
          </a:p>
        </p:txBody>
      </p:sp>
    </p:spTree>
    <p:extLst>
      <p:ext uri="{BB962C8B-B14F-4D97-AF65-F5344CB8AC3E}">
        <p14:creationId xmlns:p14="http://schemas.microsoft.com/office/powerpoint/2010/main" val="3803851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kern="1200" dirty="0"/>
          </a:p>
        </p:txBody>
      </p:sp>
      <p:sp>
        <p:nvSpPr>
          <p:cNvPr id="4" name="Slide Number Placeholder 3"/>
          <p:cNvSpPr>
            <a:spLocks noGrp="1"/>
          </p:cNvSpPr>
          <p:nvPr>
            <p:ph type="sldNum" sz="quarter" idx="10"/>
          </p:nvPr>
        </p:nvSpPr>
        <p:spPr/>
        <p:txBody>
          <a:bodyPr/>
          <a:lstStyle/>
          <a:p>
            <a:fld id="{098BD289-3A29-45E8-AD20-ACE8C932FF07}" type="slidenum">
              <a:rPr lang="de-DE" smtClean="0"/>
              <a:t>7</a:t>
            </a:fld>
            <a:endParaRPr lang="de-DE"/>
          </a:p>
        </p:txBody>
      </p:sp>
    </p:spTree>
    <p:extLst>
      <p:ext uri="{BB962C8B-B14F-4D97-AF65-F5344CB8AC3E}">
        <p14:creationId xmlns:p14="http://schemas.microsoft.com/office/powerpoint/2010/main" val="3708451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kern="1200" dirty="0"/>
          </a:p>
        </p:txBody>
      </p:sp>
      <p:sp>
        <p:nvSpPr>
          <p:cNvPr id="4" name="Slide Number Placeholder 3"/>
          <p:cNvSpPr>
            <a:spLocks noGrp="1"/>
          </p:cNvSpPr>
          <p:nvPr>
            <p:ph type="sldNum" sz="quarter" idx="10"/>
          </p:nvPr>
        </p:nvSpPr>
        <p:spPr/>
        <p:txBody>
          <a:bodyPr/>
          <a:lstStyle/>
          <a:p>
            <a:fld id="{098BD289-3A29-45E8-AD20-ACE8C932FF07}" type="slidenum">
              <a:rPr lang="de-DE" smtClean="0"/>
              <a:t>8</a:t>
            </a:fld>
            <a:endParaRPr lang="de-DE"/>
          </a:p>
        </p:txBody>
      </p:sp>
    </p:spTree>
    <p:extLst>
      <p:ext uri="{BB962C8B-B14F-4D97-AF65-F5344CB8AC3E}">
        <p14:creationId xmlns:p14="http://schemas.microsoft.com/office/powerpoint/2010/main" val="3708451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kern="1200" dirty="0"/>
          </a:p>
        </p:txBody>
      </p:sp>
      <p:sp>
        <p:nvSpPr>
          <p:cNvPr id="4" name="Slide Number Placeholder 3"/>
          <p:cNvSpPr>
            <a:spLocks noGrp="1"/>
          </p:cNvSpPr>
          <p:nvPr>
            <p:ph type="sldNum" sz="quarter" idx="10"/>
          </p:nvPr>
        </p:nvSpPr>
        <p:spPr/>
        <p:txBody>
          <a:bodyPr/>
          <a:lstStyle/>
          <a:p>
            <a:fld id="{098BD289-3A29-45E8-AD20-ACE8C932FF07}" type="slidenum">
              <a:rPr lang="de-DE" smtClean="0"/>
              <a:t>9</a:t>
            </a:fld>
            <a:endParaRPr lang="de-DE"/>
          </a:p>
        </p:txBody>
      </p:sp>
    </p:spTree>
    <p:extLst>
      <p:ext uri="{BB962C8B-B14F-4D97-AF65-F5344CB8AC3E}">
        <p14:creationId xmlns:p14="http://schemas.microsoft.com/office/powerpoint/2010/main" val="3708451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kern="1200" dirty="0"/>
          </a:p>
        </p:txBody>
      </p:sp>
      <p:sp>
        <p:nvSpPr>
          <p:cNvPr id="4" name="Slide Number Placeholder 3"/>
          <p:cNvSpPr>
            <a:spLocks noGrp="1"/>
          </p:cNvSpPr>
          <p:nvPr>
            <p:ph type="sldNum" sz="quarter" idx="10"/>
          </p:nvPr>
        </p:nvSpPr>
        <p:spPr/>
        <p:txBody>
          <a:bodyPr/>
          <a:lstStyle/>
          <a:p>
            <a:fld id="{098BD289-3A29-45E8-AD20-ACE8C932FF07}" type="slidenum">
              <a:rPr lang="de-DE" smtClean="0"/>
              <a:t>10</a:t>
            </a:fld>
            <a:endParaRPr lang="de-DE"/>
          </a:p>
        </p:txBody>
      </p:sp>
    </p:spTree>
    <p:extLst>
      <p:ext uri="{BB962C8B-B14F-4D97-AF65-F5344CB8AC3E}">
        <p14:creationId xmlns:p14="http://schemas.microsoft.com/office/powerpoint/2010/main" val="3708451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1.bin"/><Relationship Id="rId5"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tags" Target="../tags/tag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2.bin"/><Relationship Id="rId5" Type="http://schemas.openxmlformats.org/officeDocument/2006/relationships/image" Target="../media/image1.emf"/><Relationship Id="rId1" Type="http://schemas.openxmlformats.org/officeDocument/2006/relationships/vmlDrawing" Target="../drawings/vmlDrawing2.vml"/><Relationship Id="rId2"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le Slide">
    <p:spTree>
      <p:nvGrpSpPr>
        <p:cNvPr id="1" name=""/>
        <p:cNvGrpSpPr/>
        <p:nvPr/>
      </p:nvGrpSpPr>
      <p:grpSpPr bwMode="auto">
        <a:xfrm>
          <a:off x="0" y="0"/>
          <a:ext cx="0" cy="0"/>
          <a:chOff x="0" y="0"/>
          <a:chExt cx="0" cy="0"/>
        </a:xfrm>
      </p:grpSpPr>
      <p:sp>
        <p:nvSpPr>
          <p:cNvPr id="4" name="Rectangle 6" descr="Tag=AccentColor&#10;Flavor=Light&#10;Target=FillAndLine"/>
          <p:cNvSpPr/>
          <p:nvPr/>
        </p:nvSpPr>
        <p:spPr bwMode="auto">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chemeClr val="tx1"/>
              </a:solidFill>
            </a:endParaRPr>
          </a:p>
        </p:txBody>
      </p:sp>
      <p:sp>
        <p:nvSpPr>
          <p:cNvPr id="5" name="Title 1"/>
          <p:cNvSpPr>
            <a:spLocks noGrp="1"/>
          </p:cNvSpPr>
          <p:nvPr>
            <p:ph type="ctrTitle"/>
          </p:nvPr>
        </p:nvSpPr>
        <p:spPr bwMode="auto">
          <a:xfrm>
            <a:off x="841248" y="448056"/>
            <a:ext cx="10515600" cy="4069080"/>
          </a:xfrm>
        </p:spPr>
        <p:txBody>
          <a:bodyPr anchor="b">
            <a:noAutofit/>
          </a:bodyPr>
          <a:lstStyle>
            <a:lvl1pPr algn="l">
              <a:defRPr sz="9600"/>
            </a:lvl1pPr>
          </a:lstStyle>
          <a:p>
            <a:pPr>
              <a:defRPr/>
            </a:pPr>
            <a:r>
              <a:rPr lang="en-US"/>
              <a:t>Click to edit Master title style</a:t>
            </a:r>
          </a:p>
        </p:txBody>
      </p:sp>
      <p:sp>
        <p:nvSpPr>
          <p:cNvPr id="6" name="Subtitle 2"/>
          <p:cNvSpPr>
            <a:spLocks noGrp="1"/>
          </p:cNvSpPr>
          <p:nvPr>
            <p:ph type="subTitle" idx="1"/>
          </p:nvPr>
        </p:nvSpPr>
        <p:spPr bwMode="auto">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Master subtitle style</a:t>
            </a:r>
            <a:endParaRPr/>
          </a:p>
        </p:txBody>
      </p:sp>
      <p:sp>
        <p:nvSpPr>
          <p:cNvPr id="7" name="Date Placeholder 3"/>
          <p:cNvSpPr>
            <a:spLocks noGrp="1"/>
          </p:cNvSpPr>
          <p:nvPr>
            <p:ph type="dt" sz="half" idx="10"/>
          </p:nvPr>
        </p:nvSpPr>
        <p:spPr bwMode="auto"/>
        <p:txBody>
          <a:bodyPr/>
          <a:lstStyle/>
          <a:p>
            <a:pPr>
              <a:defRPr/>
            </a:pPr>
            <a:fld id="{72345051-2045-45DA-935E-2E3CA1A69ADC}" type="datetimeFigureOut">
              <a:rPr lang="en-US"/>
              <a:t>04.05.22</a:t>
            </a:fld>
            <a:endParaRPr lang="en-US"/>
          </a:p>
        </p:txBody>
      </p:sp>
      <p:sp>
        <p:nvSpPr>
          <p:cNvPr id="8" name="Footer Placeholder 4"/>
          <p:cNvSpPr>
            <a:spLocks noGrp="1"/>
          </p:cNvSpPr>
          <p:nvPr>
            <p:ph type="ftr" sz="quarter" idx="11"/>
          </p:nvPr>
        </p:nvSpPr>
        <p:spPr bwMode="auto"/>
        <p:txBody>
          <a:bodyPr/>
          <a:lstStyle/>
          <a:p>
            <a:pPr>
              <a:defRPr/>
            </a:pPr>
            <a:endParaRPr lang="en-US"/>
          </a:p>
        </p:txBody>
      </p:sp>
      <p:sp>
        <p:nvSpPr>
          <p:cNvPr id="9" name="Slide Number Placeholder 5"/>
          <p:cNvSpPr>
            <a:spLocks noGrp="1"/>
          </p:cNvSpPr>
          <p:nvPr>
            <p:ph type="sldNum" sz="quarter" idx="12"/>
          </p:nvPr>
        </p:nvSpPr>
        <p:spPr bwMode="auto"/>
        <p:txBody>
          <a:bodyPr/>
          <a:lstStyle/>
          <a:p>
            <a:pPr>
              <a:defRPr/>
            </a:pPr>
            <a:fld id="{A7CD31F4-64FA-4BA0-9498-67783267A8C8}" type="slidenum">
              <a:rPr lang="en-US"/>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le and Vertical Tex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a:p>
        </p:txBody>
      </p:sp>
      <p:sp>
        <p:nvSpPr>
          <p:cNvPr id="5" name="Vertical Text Placeholder 2"/>
          <p:cNvSpPr>
            <a:spLocks noGrp="1"/>
          </p:cNvSpPr>
          <p:nvPr>
            <p:ph type="body" orient="vert" idx="1"/>
          </p:nvPr>
        </p:nvSpPr>
        <p:spPr bwMode="auto"/>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Date Placeholder 3"/>
          <p:cNvSpPr>
            <a:spLocks noGrp="1"/>
          </p:cNvSpPr>
          <p:nvPr>
            <p:ph type="dt" sz="half" idx="10"/>
          </p:nvPr>
        </p:nvSpPr>
        <p:spPr bwMode="auto"/>
        <p:txBody>
          <a:bodyPr/>
          <a:lstStyle/>
          <a:p>
            <a:pPr>
              <a:defRPr/>
            </a:pPr>
            <a:fld id="{72345051-2045-45DA-935E-2E3CA1A69ADC}" type="datetimeFigureOut">
              <a:rPr lang="en-US"/>
              <a:t>04.05.22</a:t>
            </a:fld>
            <a:endParaRPr lang="en-US"/>
          </a:p>
        </p:txBody>
      </p:sp>
      <p:sp>
        <p:nvSpPr>
          <p:cNvPr id="7" name="Footer Placeholder 4"/>
          <p:cNvSpPr>
            <a:spLocks noGrp="1"/>
          </p:cNvSpPr>
          <p:nvPr>
            <p:ph type="ftr" sz="quarter" idx="11"/>
          </p:nvPr>
        </p:nvSpPr>
        <p:spPr bwMode="auto"/>
        <p:txBody>
          <a:bodyPr/>
          <a:lstStyle/>
          <a:p>
            <a:pPr>
              <a:defRPr/>
            </a:pPr>
            <a:endParaRPr lang="en-US"/>
          </a:p>
        </p:txBody>
      </p:sp>
      <p:sp>
        <p:nvSpPr>
          <p:cNvPr id="8" name="Slide Number Placeholder 5"/>
          <p:cNvSpPr>
            <a:spLocks noGrp="1"/>
          </p:cNvSpPr>
          <p:nvPr>
            <p:ph type="sldNum" sz="quarter" idx="12"/>
          </p:nvPr>
        </p:nvSpPr>
        <p:spPr bwMode="auto"/>
        <p:txBody>
          <a:bodyPr/>
          <a:lstStyle/>
          <a:p>
            <a:pPr>
              <a:defRPr/>
            </a:pPr>
            <a:fld id="{A7CD31F4-64FA-4BA0-9498-67783267A8C8}" type="slidenum">
              <a:rPr lang="en-US"/>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cal Title and Text">
    <p:spTree>
      <p:nvGrpSpPr>
        <p:cNvPr id="1" name=""/>
        <p:cNvGrpSpPr/>
        <p:nvPr/>
      </p:nvGrpSpPr>
      <p:grpSpPr bwMode="auto">
        <a:xfrm>
          <a:off x="0" y="0"/>
          <a:ext cx="0" cy="0"/>
          <a:chOff x="0" y="0"/>
          <a:chExt cx="0" cy="0"/>
        </a:xfrm>
      </p:grpSpPr>
      <p:sp>
        <p:nvSpPr>
          <p:cNvPr id="4" name="Vertical Title 1"/>
          <p:cNvSpPr>
            <a:spLocks noGrp="1"/>
          </p:cNvSpPr>
          <p:nvPr>
            <p:ph type="title" orient="vert"/>
          </p:nvPr>
        </p:nvSpPr>
        <p:spPr bwMode="auto">
          <a:xfrm>
            <a:off x="8724900" y="365125"/>
            <a:ext cx="2628900" cy="5811838"/>
          </a:xfrm>
        </p:spPr>
        <p:txBody>
          <a:bodyPr vert="eaVert"/>
          <a:lstStyle/>
          <a:p>
            <a:pPr>
              <a:defRPr/>
            </a:pPr>
            <a:r>
              <a:rPr lang="en-US"/>
              <a:t>Click to edit Master title style</a:t>
            </a:r>
            <a:endParaRPr/>
          </a:p>
        </p:txBody>
      </p:sp>
      <p:sp>
        <p:nvSpPr>
          <p:cNvPr id="5" name="Vertical Text Placeholder 2"/>
          <p:cNvSpPr>
            <a:spLocks noGrp="1"/>
          </p:cNvSpPr>
          <p:nvPr>
            <p:ph type="body" orient="vert" idx="1"/>
          </p:nvPr>
        </p:nvSpPr>
        <p:spPr bwMode="auto">
          <a:xfrm>
            <a:off x="838200" y="365125"/>
            <a:ext cx="7734300" cy="5811838"/>
          </a:xfrm>
        </p:spPr>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Date Placeholder 3"/>
          <p:cNvSpPr>
            <a:spLocks noGrp="1"/>
          </p:cNvSpPr>
          <p:nvPr>
            <p:ph type="dt" sz="half" idx="10"/>
          </p:nvPr>
        </p:nvSpPr>
        <p:spPr bwMode="auto"/>
        <p:txBody>
          <a:bodyPr/>
          <a:lstStyle/>
          <a:p>
            <a:pPr>
              <a:defRPr/>
            </a:pPr>
            <a:fld id="{72345051-2045-45DA-935E-2E3CA1A69ADC}" type="datetimeFigureOut">
              <a:rPr lang="en-US"/>
              <a:t>04.05.22</a:t>
            </a:fld>
            <a:endParaRPr lang="en-US"/>
          </a:p>
        </p:txBody>
      </p:sp>
      <p:sp>
        <p:nvSpPr>
          <p:cNvPr id="7" name="Footer Placeholder 4"/>
          <p:cNvSpPr>
            <a:spLocks noGrp="1"/>
          </p:cNvSpPr>
          <p:nvPr>
            <p:ph type="ftr" sz="quarter" idx="11"/>
          </p:nvPr>
        </p:nvSpPr>
        <p:spPr bwMode="auto"/>
        <p:txBody>
          <a:bodyPr/>
          <a:lstStyle/>
          <a:p>
            <a:pPr>
              <a:defRPr/>
            </a:pPr>
            <a:endParaRPr lang="en-US"/>
          </a:p>
        </p:txBody>
      </p:sp>
      <p:sp>
        <p:nvSpPr>
          <p:cNvPr id="8" name="Slide Number Placeholder 5"/>
          <p:cNvSpPr>
            <a:spLocks noGrp="1"/>
          </p:cNvSpPr>
          <p:nvPr>
            <p:ph type="sldNum" sz="quarter" idx="12"/>
          </p:nvPr>
        </p:nvSpPr>
        <p:spPr bwMode="auto"/>
        <p:txBody>
          <a:bodyPr/>
          <a:lstStyle/>
          <a:p>
            <a:pPr>
              <a:defRPr/>
            </a:pPr>
            <a:fld id="{A7CD31F4-64FA-4BA0-9498-67783267A8C8}" type="slidenum">
              <a:rPr lang="en-US"/>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_Subtitel_Text">
    <p:spTree>
      <p:nvGrpSpPr>
        <p:cNvPr id="1" name=""/>
        <p:cNvGrpSpPr/>
        <p:nvPr/>
      </p:nvGrpSpPr>
      <p:grpSpPr>
        <a:xfrm>
          <a:off x="0" y="0"/>
          <a:ext cx="0" cy="0"/>
          <a:chOff x="0" y="0"/>
          <a:chExt cx="0" cy="0"/>
        </a:xfrm>
      </p:grpSpPr>
      <p:graphicFrame>
        <p:nvGraphicFramePr>
          <p:cNvPr id="12" name="Objekt 11" hidden="1"/>
          <p:cNvGraphicFramePr>
            <a:graphicFrameLocks noChangeAspect="1"/>
          </p:cNvGraphicFramePr>
          <p:nvPr userDrawn="1">
            <p:custDataLst>
              <p:tags r:id="rId2"/>
            </p:custDataLst>
            <p:extLst/>
          </p:nvPr>
        </p:nvGraphicFramePr>
        <p:xfrm>
          <a:off x="2122" y="1589"/>
          <a:ext cx="2116" cy="1587"/>
        </p:xfrm>
        <a:graphic>
          <a:graphicData uri="http://schemas.openxmlformats.org/presentationml/2006/ole">
            <mc:AlternateContent xmlns:mc="http://schemas.openxmlformats.org/markup-compatibility/2006">
              <mc:Choice xmlns:v="urn:schemas-microsoft-com:vml" Requires="v">
                <p:oleObj spid="_x0000_s825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2122" y="1589"/>
                        <a:ext cx="2116" cy="1587"/>
                      </a:xfrm>
                      <a:prstGeom prst="rect">
                        <a:avLst/>
                      </a:prstGeom>
                    </p:spPr>
                  </p:pic>
                </p:oleObj>
              </mc:Fallback>
            </mc:AlternateContent>
          </a:graphicData>
        </a:graphic>
      </p:graphicFrame>
      <p:sp>
        <p:nvSpPr>
          <p:cNvPr id="2" name="Titel 1"/>
          <p:cNvSpPr>
            <a:spLocks noGrp="1"/>
          </p:cNvSpPr>
          <p:nvPr>
            <p:ph type="title"/>
          </p:nvPr>
        </p:nvSpPr>
        <p:spPr/>
        <p:txBody>
          <a:bodyPr/>
          <a:lstStyle>
            <a:lvl1pPr>
              <a:defRPr>
                <a:latin typeface="Calibri" panose="020F0502020204030204" pitchFamily="34" charset="0"/>
              </a:defRPr>
            </a:lvl1pPr>
          </a:lstStyle>
          <a:p>
            <a:r>
              <a:rPr lang="de-DE" dirty="0" smtClean="0"/>
              <a:t>Titelmasterformat durch Klicken bearbeiten</a:t>
            </a:r>
            <a:endParaRPr lang="de-DE" dirty="0"/>
          </a:p>
        </p:txBody>
      </p:sp>
      <p:sp>
        <p:nvSpPr>
          <p:cNvPr id="3" name="Datumsplatzhalter 2"/>
          <p:cNvSpPr>
            <a:spLocks noGrp="1"/>
          </p:cNvSpPr>
          <p:nvPr>
            <p:ph type="dt" sz="half" idx="10"/>
          </p:nvPr>
        </p:nvSpPr>
        <p:spPr/>
        <p:txBody>
          <a:bodyPr/>
          <a:lstStyle>
            <a:lvl1pPr>
              <a:defRPr>
                <a:latin typeface="Calibri" panose="020F0502020204030204" pitchFamily="34" charset="0"/>
              </a:defRPr>
            </a:lvl1pPr>
          </a:lstStyle>
          <a:p>
            <a:endParaRPr lang="de-DE" dirty="0"/>
          </a:p>
        </p:txBody>
      </p:sp>
      <p:sp>
        <p:nvSpPr>
          <p:cNvPr id="4" name="Fußzeilenplatzhalt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Foliennummernplatzhalter 4"/>
          <p:cNvSpPr>
            <a:spLocks noGrp="1"/>
          </p:cNvSpPr>
          <p:nvPr>
            <p:ph type="sldNum" sz="quarter" idx="12"/>
          </p:nvPr>
        </p:nvSpPr>
        <p:spPr/>
        <p:txBody>
          <a:bodyPr/>
          <a:lstStyle>
            <a:lvl1pPr>
              <a:defRPr>
                <a:latin typeface="Calibri" panose="020F0502020204030204" pitchFamily="34" charset="0"/>
              </a:defRPr>
            </a:lvl1pPr>
          </a:lstStyle>
          <a:p>
            <a:r>
              <a:rPr lang="de-DE" smtClean="0"/>
              <a:t>Seite </a:t>
            </a:r>
            <a:fld id="{1744B4DD-8F10-491C-BFC2-D4DC64F16D79}" type="slidenum">
              <a:rPr lang="de-DE" smtClean="0"/>
              <a:pPr/>
              <a:t>‹Nr.›</a:t>
            </a:fld>
            <a:r>
              <a:rPr lang="de-DE" smtClean="0">
                <a:ea typeface="Verdana"/>
                <a:cs typeface="Verdana"/>
              </a:rPr>
              <a:t>│</a:t>
            </a:r>
            <a:endParaRPr lang="de-DE" dirty="0"/>
          </a:p>
        </p:txBody>
      </p:sp>
      <p:sp>
        <p:nvSpPr>
          <p:cNvPr id="10" name="Rechteck 9"/>
          <p:cNvSpPr/>
          <p:nvPr userDrawn="1"/>
        </p:nvSpPr>
        <p:spPr>
          <a:xfrm>
            <a:off x="3646127" y="6135344"/>
            <a:ext cx="8545876" cy="845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Calibri" panose="020F0502020204030204" pitchFamily="34" charset="0"/>
            </a:endParaRPr>
          </a:p>
        </p:txBody>
      </p:sp>
      <p:sp>
        <p:nvSpPr>
          <p:cNvPr id="9" name="Rechteck 8"/>
          <p:cNvSpPr/>
          <p:nvPr userDrawn="1"/>
        </p:nvSpPr>
        <p:spPr>
          <a:xfrm>
            <a:off x="0" y="6107116"/>
            <a:ext cx="4800000" cy="845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Calibri" panose="020F0502020204030204" pitchFamily="34" charset="0"/>
            </a:endParaRPr>
          </a:p>
        </p:txBody>
      </p:sp>
      <p:sp>
        <p:nvSpPr>
          <p:cNvPr id="11" name="Textplatzhalter 10"/>
          <p:cNvSpPr>
            <a:spLocks noGrp="1"/>
          </p:cNvSpPr>
          <p:nvPr>
            <p:ph type="body" sz="quarter" idx="13" hasCustomPrompt="1"/>
          </p:nvPr>
        </p:nvSpPr>
        <p:spPr>
          <a:xfrm>
            <a:off x="334434" y="1146750"/>
            <a:ext cx="11523133" cy="480441"/>
          </a:xfrm>
        </p:spPr>
        <p:txBody>
          <a:bodyPr vert="horz" lIns="0" tIns="0" rIns="0" bIns="0" rtlCol="0" anchor="b" anchorCtr="0">
            <a:noAutofit/>
          </a:bodyPr>
          <a:lstStyle>
            <a:lvl1pPr>
              <a:defRPr lang="en-US" sz="2400" dirty="0">
                <a:solidFill>
                  <a:schemeClr val="tx2"/>
                </a:solidFill>
                <a:latin typeface="Calibri" panose="020F0502020204030204" pitchFamily="34" charset="0"/>
              </a:defRPr>
            </a:lvl1pPr>
          </a:lstStyle>
          <a:p>
            <a:pPr marL="0" lvl="0" indent="0">
              <a:buNone/>
            </a:pPr>
            <a:r>
              <a:rPr lang="de-DE" dirty="0" err="1" smtClean="0"/>
              <a:t>Subtitle</a:t>
            </a:r>
            <a:endParaRPr lang="en-US" dirty="0"/>
          </a:p>
        </p:txBody>
      </p:sp>
      <p:sp>
        <p:nvSpPr>
          <p:cNvPr id="15" name="Textplatzhalter 14"/>
          <p:cNvSpPr>
            <a:spLocks noGrp="1"/>
          </p:cNvSpPr>
          <p:nvPr>
            <p:ph type="body" sz="quarter" idx="14"/>
          </p:nvPr>
        </p:nvSpPr>
        <p:spPr>
          <a:xfrm>
            <a:off x="334434" y="1681164"/>
            <a:ext cx="11523133" cy="4378325"/>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p14="http://schemas.microsoft.com/office/powerpoint/2010/main" val="3754791554"/>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el_Subtitle_Bild-2-Textfelder">
    <p:spTree>
      <p:nvGrpSpPr>
        <p:cNvPr id="1" name=""/>
        <p:cNvGrpSpPr/>
        <p:nvPr/>
      </p:nvGrpSpPr>
      <p:grpSpPr>
        <a:xfrm>
          <a:off x="0" y="0"/>
          <a:ext cx="0" cy="0"/>
          <a:chOff x="0" y="0"/>
          <a:chExt cx="0" cy="0"/>
        </a:xfrm>
      </p:grpSpPr>
      <p:graphicFrame>
        <p:nvGraphicFramePr>
          <p:cNvPr id="12" name="Objekt 11" hidden="1"/>
          <p:cNvGraphicFramePr>
            <a:graphicFrameLocks noChangeAspect="1"/>
          </p:cNvGraphicFramePr>
          <p:nvPr userDrawn="1">
            <p:custDataLst>
              <p:tags r:id="rId2"/>
            </p:custDataLst>
            <p:extLst/>
          </p:nvPr>
        </p:nvGraphicFramePr>
        <p:xfrm>
          <a:off x="2122" y="1589"/>
          <a:ext cx="2116" cy="1587"/>
        </p:xfrm>
        <a:graphic>
          <a:graphicData uri="http://schemas.openxmlformats.org/presentationml/2006/ole">
            <mc:AlternateContent xmlns:mc="http://schemas.openxmlformats.org/markup-compatibility/2006">
              <mc:Choice xmlns:v="urn:schemas-microsoft-com:vml" Requires="v">
                <p:oleObj spid="_x0000_s927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2122" y="1589"/>
                        <a:ext cx="2116" cy="1587"/>
                      </a:xfrm>
                      <a:prstGeom prst="rect">
                        <a:avLst/>
                      </a:prstGeom>
                    </p:spPr>
                  </p:pic>
                </p:oleObj>
              </mc:Fallback>
            </mc:AlternateContent>
          </a:graphicData>
        </a:graphic>
      </p:graphicFrame>
      <p:sp>
        <p:nvSpPr>
          <p:cNvPr id="2" name="Titel 1"/>
          <p:cNvSpPr>
            <a:spLocks noGrp="1"/>
          </p:cNvSpPr>
          <p:nvPr>
            <p:ph type="title"/>
          </p:nvPr>
        </p:nvSpPr>
        <p:spPr/>
        <p:txBody>
          <a:bodyPr/>
          <a:lstStyle>
            <a:lvl1pPr>
              <a:defRPr>
                <a:latin typeface="Calibri" panose="020F0502020204030204" pitchFamily="34" charset="0"/>
              </a:defRPr>
            </a:lvl1pPr>
          </a:lstStyle>
          <a:p>
            <a:r>
              <a:rPr lang="de-DE" dirty="0" smtClean="0"/>
              <a:t>Titelmasterformat durch Klicken bearbeiten</a:t>
            </a:r>
            <a:endParaRPr lang="de-DE" dirty="0"/>
          </a:p>
        </p:txBody>
      </p:sp>
      <p:sp>
        <p:nvSpPr>
          <p:cNvPr id="3" name="Datumsplatzhalter 2"/>
          <p:cNvSpPr>
            <a:spLocks noGrp="1"/>
          </p:cNvSpPr>
          <p:nvPr>
            <p:ph type="dt" sz="half" idx="10"/>
          </p:nvPr>
        </p:nvSpPr>
        <p:spPr/>
        <p:txBody>
          <a:bodyPr/>
          <a:lstStyle>
            <a:lvl1pPr>
              <a:defRPr>
                <a:latin typeface="Calibri" panose="020F0502020204030204" pitchFamily="34" charset="0"/>
              </a:defRPr>
            </a:lvl1pPr>
          </a:lstStyle>
          <a:p>
            <a:endParaRPr lang="de-DE" dirty="0"/>
          </a:p>
        </p:txBody>
      </p:sp>
      <p:sp>
        <p:nvSpPr>
          <p:cNvPr id="4" name="Fußzeilenplatzhalt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Foliennummernplatzhalter 4"/>
          <p:cNvSpPr>
            <a:spLocks noGrp="1"/>
          </p:cNvSpPr>
          <p:nvPr>
            <p:ph type="sldNum" sz="quarter" idx="12"/>
          </p:nvPr>
        </p:nvSpPr>
        <p:spPr/>
        <p:txBody>
          <a:bodyPr/>
          <a:lstStyle>
            <a:lvl1pPr>
              <a:defRPr>
                <a:latin typeface="Calibri" panose="020F0502020204030204" pitchFamily="34" charset="0"/>
              </a:defRPr>
            </a:lvl1pPr>
          </a:lstStyle>
          <a:p>
            <a:r>
              <a:rPr lang="de-DE" smtClean="0"/>
              <a:t>Seite </a:t>
            </a:r>
            <a:fld id="{1744B4DD-8F10-491C-BFC2-D4DC64F16D79}" type="slidenum">
              <a:rPr lang="de-DE" smtClean="0"/>
              <a:pPr/>
              <a:t>‹Nr.›</a:t>
            </a:fld>
            <a:r>
              <a:rPr lang="de-DE" smtClean="0">
                <a:ea typeface="Verdana"/>
                <a:cs typeface="Verdana"/>
              </a:rPr>
              <a:t>│</a:t>
            </a:r>
            <a:endParaRPr lang="de-DE" dirty="0"/>
          </a:p>
        </p:txBody>
      </p:sp>
      <p:sp>
        <p:nvSpPr>
          <p:cNvPr id="10" name="Rechteck 9"/>
          <p:cNvSpPr/>
          <p:nvPr userDrawn="1"/>
        </p:nvSpPr>
        <p:spPr>
          <a:xfrm>
            <a:off x="3646127" y="6135344"/>
            <a:ext cx="8545876" cy="845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Calibri" panose="020F0502020204030204" pitchFamily="34" charset="0"/>
            </a:endParaRPr>
          </a:p>
        </p:txBody>
      </p:sp>
      <p:sp>
        <p:nvSpPr>
          <p:cNvPr id="9" name="Rechteck 8"/>
          <p:cNvSpPr/>
          <p:nvPr userDrawn="1"/>
        </p:nvSpPr>
        <p:spPr>
          <a:xfrm>
            <a:off x="0" y="6107116"/>
            <a:ext cx="4800000" cy="845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Calibri" panose="020F0502020204030204" pitchFamily="34" charset="0"/>
            </a:endParaRPr>
          </a:p>
        </p:txBody>
      </p:sp>
      <p:sp>
        <p:nvSpPr>
          <p:cNvPr id="13" name="Textplatzhalter 14"/>
          <p:cNvSpPr>
            <a:spLocks noGrp="1"/>
          </p:cNvSpPr>
          <p:nvPr>
            <p:ph type="body" sz="quarter" idx="15"/>
          </p:nvPr>
        </p:nvSpPr>
        <p:spPr>
          <a:xfrm>
            <a:off x="4224867" y="1681164"/>
            <a:ext cx="3742267" cy="4378325"/>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14" name="Textplatzhalter 14"/>
          <p:cNvSpPr>
            <a:spLocks noGrp="1"/>
          </p:cNvSpPr>
          <p:nvPr>
            <p:ph type="body" sz="quarter" idx="16"/>
          </p:nvPr>
        </p:nvSpPr>
        <p:spPr>
          <a:xfrm>
            <a:off x="8162111" y="1681164"/>
            <a:ext cx="3695456" cy="4378325"/>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Bildplatzhalter 6"/>
          <p:cNvSpPr>
            <a:spLocks noGrp="1"/>
          </p:cNvSpPr>
          <p:nvPr>
            <p:ph type="pic" sz="quarter" idx="17"/>
          </p:nvPr>
        </p:nvSpPr>
        <p:spPr>
          <a:xfrm>
            <a:off x="334437" y="1681164"/>
            <a:ext cx="3697817" cy="4378325"/>
          </a:xfrm>
        </p:spPr>
        <p:txBody>
          <a:bodyPr/>
          <a:lstStyle>
            <a:lvl1pPr marL="0" indent="0">
              <a:buNone/>
              <a:defRPr>
                <a:latin typeface="Calibri" panose="020F0502020204030204" pitchFamily="34" charset="0"/>
              </a:defRPr>
            </a:lvl1pPr>
          </a:lstStyle>
          <a:p>
            <a:endParaRPr lang="en-US" dirty="0"/>
          </a:p>
        </p:txBody>
      </p:sp>
      <p:sp>
        <p:nvSpPr>
          <p:cNvPr id="15" name="Textplatzhalter 10"/>
          <p:cNvSpPr>
            <a:spLocks noGrp="1"/>
          </p:cNvSpPr>
          <p:nvPr>
            <p:ph type="body" sz="quarter" idx="13" hasCustomPrompt="1"/>
          </p:nvPr>
        </p:nvSpPr>
        <p:spPr>
          <a:xfrm>
            <a:off x="334434" y="1146750"/>
            <a:ext cx="11523133" cy="480441"/>
          </a:xfrm>
        </p:spPr>
        <p:txBody>
          <a:bodyPr vert="horz" lIns="0" tIns="0" rIns="0" bIns="0" rtlCol="0" anchor="b" anchorCtr="0">
            <a:noAutofit/>
          </a:bodyPr>
          <a:lstStyle>
            <a:lvl1pPr>
              <a:defRPr lang="en-US" sz="2400" dirty="0">
                <a:solidFill>
                  <a:schemeClr val="tx2"/>
                </a:solidFill>
                <a:latin typeface="Calibri" panose="020F0502020204030204" pitchFamily="34" charset="0"/>
              </a:defRPr>
            </a:lvl1pPr>
          </a:lstStyle>
          <a:p>
            <a:pPr marL="0" lvl="0" indent="0">
              <a:buNone/>
            </a:pPr>
            <a:r>
              <a:rPr lang="de-DE" dirty="0" err="1" smtClean="0"/>
              <a:t>Subtitle</a:t>
            </a:r>
            <a:endParaRPr lang="en-US" dirty="0"/>
          </a:p>
        </p:txBody>
      </p:sp>
    </p:spTree>
    <p:extLst>
      <p:ext uri="{BB962C8B-B14F-4D97-AF65-F5344CB8AC3E}">
        <p14:creationId xmlns:p14="http://schemas.microsoft.com/office/powerpoint/2010/main" val="3442535383"/>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p>
        </p:txBody>
      </p:sp>
      <p:sp>
        <p:nvSpPr>
          <p:cNvPr id="5" name="Content Placeholder 2"/>
          <p:cNvSpPr>
            <a:spLocks noGrp="1"/>
          </p:cNvSpPr>
          <p:nvPr>
            <p:ph idx="1"/>
          </p:nvPr>
        </p:nvSpPr>
        <p:spPr bwMode="auto">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Date Placeholder 3"/>
          <p:cNvSpPr>
            <a:spLocks noGrp="1"/>
          </p:cNvSpPr>
          <p:nvPr>
            <p:ph type="dt" sz="half" idx="10"/>
          </p:nvPr>
        </p:nvSpPr>
        <p:spPr bwMode="auto"/>
        <p:txBody>
          <a:bodyPr/>
          <a:lstStyle/>
          <a:p>
            <a:pPr>
              <a:defRPr/>
            </a:pPr>
            <a:fld id="{72345051-2045-45DA-935E-2E3CA1A69ADC}" type="datetimeFigureOut">
              <a:rPr lang="en-US"/>
              <a:t>04.05.22</a:t>
            </a:fld>
            <a:endParaRPr lang="en-US"/>
          </a:p>
        </p:txBody>
      </p:sp>
      <p:sp>
        <p:nvSpPr>
          <p:cNvPr id="7" name="Footer Placeholder 4"/>
          <p:cNvSpPr>
            <a:spLocks noGrp="1"/>
          </p:cNvSpPr>
          <p:nvPr>
            <p:ph type="ftr" sz="quarter" idx="11"/>
          </p:nvPr>
        </p:nvSpPr>
        <p:spPr bwMode="auto"/>
        <p:txBody>
          <a:bodyPr/>
          <a:lstStyle/>
          <a:p>
            <a:pPr>
              <a:defRPr/>
            </a:pPr>
            <a:endParaRPr lang="en-US"/>
          </a:p>
        </p:txBody>
      </p:sp>
      <p:sp>
        <p:nvSpPr>
          <p:cNvPr id="8" name="Slide Number Placeholder 5"/>
          <p:cNvSpPr>
            <a:spLocks noGrp="1"/>
          </p:cNvSpPr>
          <p:nvPr>
            <p:ph type="sldNum" sz="quarter" idx="12"/>
          </p:nvPr>
        </p:nvSpPr>
        <p:spPr bwMode="auto"/>
        <p:txBody>
          <a:bodyPr/>
          <a:lstStyle/>
          <a:p>
            <a:pPr>
              <a:defRPr/>
            </a:pPr>
            <a:fld id="{A7CD31F4-64FA-4BA0-9498-67783267A8C8}" type="slidenum">
              <a:rPr lang="en-US"/>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Section Header">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41248" y="448056"/>
            <a:ext cx="10515600" cy="4069080"/>
          </a:xfrm>
        </p:spPr>
        <p:txBody>
          <a:bodyPr anchor="b">
            <a:normAutofit/>
          </a:bodyPr>
          <a:lstStyle>
            <a:lvl1pPr>
              <a:defRPr sz="8000"/>
            </a:lvl1pPr>
          </a:lstStyle>
          <a:p>
            <a:pPr>
              <a:defRPr/>
            </a:pPr>
            <a:r>
              <a:rPr lang="en-US"/>
              <a:t>Click to edit Master title style</a:t>
            </a:r>
          </a:p>
        </p:txBody>
      </p:sp>
      <p:sp>
        <p:nvSpPr>
          <p:cNvPr id="5" name="Text Placeholder 2"/>
          <p:cNvSpPr>
            <a:spLocks noGrp="1"/>
          </p:cNvSpPr>
          <p:nvPr>
            <p:ph type="body" idx="1"/>
          </p:nvPr>
        </p:nvSpPr>
        <p:spPr bwMode="auto">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en-US"/>
              <a:t>Click to edit Master text styles</a:t>
            </a:r>
            <a:endParaRPr/>
          </a:p>
        </p:txBody>
      </p:sp>
      <p:sp>
        <p:nvSpPr>
          <p:cNvPr id="6" name="Date Placeholder 3"/>
          <p:cNvSpPr>
            <a:spLocks noGrp="1"/>
          </p:cNvSpPr>
          <p:nvPr>
            <p:ph type="dt" sz="half" idx="10"/>
          </p:nvPr>
        </p:nvSpPr>
        <p:spPr bwMode="auto"/>
        <p:txBody>
          <a:bodyPr/>
          <a:lstStyle/>
          <a:p>
            <a:pPr>
              <a:defRPr/>
            </a:pPr>
            <a:fld id="{72345051-2045-45DA-935E-2E3CA1A69ADC}" type="datetimeFigureOut">
              <a:rPr lang="en-US"/>
              <a:t>04.05.22</a:t>
            </a:fld>
            <a:endParaRPr lang="en-US"/>
          </a:p>
        </p:txBody>
      </p:sp>
      <p:sp>
        <p:nvSpPr>
          <p:cNvPr id="7" name="Footer Placeholder 4"/>
          <p:cNvSpPr>
            <a:spLocks noGrp="1"/>
          </p:cNvSpPr>
          <p:nvPr>
            <p:ph type="ftr" sz="quarter" idx="11"/>
          </p:nvPr>
        </p:nvSpPr>
        <p:spPr bwMode="auto"/>
        <p:txBody>
          <a:bodyPr/>
          <a:lstStyle/>
          <a:p>
            <a:pPr>
              <a:defRPr/>
            </a:pPr>
            <a:endParaRPr lang="en-US"/>
          </a:p>
        </p:txBody>
      </p:sp>
      <p:sp>
        <p:nvSpPr>
          <p:cNvPr id="8" name="Slide Number Placeholder 5"/>
          <p:cNvSpPr>
            <a:spLocks noGrp="1"/>
          </p:cNvSpPr>
          <p:nvPr>
            <p:ph type="sldNum" sz="quarter" idx="12"/>
          </p:nvPr>
        </p:nvSpPr>
        <p:spPr bwMode="auto"/>
        <p:txBody>
          <a:bodyPr/>
          <a:lstStyle/>
          <a:p>
            <a:pPr>
              <a:defRPr/>
            </a:pPr>
            <a:fld id="{A7CD31F4-64FA-4BA0-9498-67783267A8C8}" type="slidenum">
              <a:rPr lang="en-US"/>
              <a:t>‹Nr.›</a:t>
            </a:fld>
            <a:endParaRPr lang="en-US"/>
          </a:p>
        </p:txBody>
      </p:sp>
      <p:sp>
        <p:nvSpPr>
          <p:cNvPr id="9" name="Rectangle 6" descr="Tag=AccentColor&#10;Flavor=Light&#10;Target=FillAndLine"/>
          <p:cNvSpPr/>
          <p:nvPr/>
        </p:nvSpPr>
        <p:spPr bwMode="auto">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Two Conten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p>
        </p:txBody>
      </p:sp>
      <p:sp>
        <p:nvSpPr>
          <p:cNvPr id="5" name="Content Placeholder 2"/>
          <p:cNvSpPr>
            <a:spLocks noGrp="1"/>
          </p:cNvSpPr>
          <p:nvPr>
            <p:ph sz="half" idx="1"/>
          </p:nvPr>
        </p:nvSpPr>
        <p:spPr bwMode="auto">
          <a:xfrm>
            <a:off x="838200" y="1929384"/>
            <a:ext cx="5181600" cy="4251960"/>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Content Placeholder 3"/>
          <p:cNvSpPr>
            <a:spLocks noGrp="1"/>
          </p:cNvSpPr>
          <p:nvPr>
            <p:ph sz="half" idx="2"/>
          </p:nvPr>
        </p:nvSpPr>
        <p:spPr bwMode="auto">
          <a:xfrm>
            <a:off x="6172200" y="1929384"/>
            <a:ext cx="5181600" cy="4251960"/>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7" name="Date Placeholder 4"/>
          <p:cNvSpPr>
            <a:spLocks noGrp="1"/>
          </p:cNvSpPr>
          <p:nvPr>
            <p:ph type="dt" sz="half" idx="10"/>
          </p:nvPr>
        </p:nvSpPr>
        <p:spPr bwMode="auto"/>
        <p:txBody>
          <a:bodyPr/>
          <a:lstStyle/>
          <a:p>
            <a:pPr>
              <a:defRPr/>
            </a:pPr>
            <a:fld id="{72345051-2045-45DA-935E-2E3CA1A69ADC}" type="datetimeFigureOut">
              <a:rPr lang="en-US"/>
              <a:t>04.05.22</a:t>
            </a:fld>
            <a:endParaRPr lang="en-US"/>
          </a:p>
        </p:txBody>
      </p:sp>
      <p:sp>
        <p:nvSpPr>
          <p:cNvPr id="8" name="Footer Placeholder 5"/>
          <p:cNvSpPr>
            <a:spLocks noGrp="1"/>
          </p:cNvSpPr>
          <p:nvPr>
            <p:ph type="ftr" sz="quarter" idx="11"/>
          </p:nvPr>
        </p:nvSpPr>
        <p:spPr bwMode="auto"/>
        <p:txBody>
          <a:bodyPr/>
          <a:lstStyle/>
          <a:p>
            <a:pPr>
              <a:defRPr/>
            </a:pPr>
            <a:endParaRPr lang="en-US"/>
          </a:p>
        </p:txBody>
      </p:sp>
      <p:sp>
        <p:nvSpPr>
          <p:cNvPr id="9" name="Slide Number Placeholder 6"/>
          <p:cNvSpPr>
            <a:spLocks noGrp="1"/>
          </p:cNvSpPr>
          <p:nvPr>
            <p:ph type="sldNum" sz="quarter" idx="12"/>
          </p:nvPr>
        </p:nvSpPr>
        <p:spPr bwMode="auto"/>
        <p:txBody>
          <a:bodyPr/>
          <a:lstStyle/>
          <a:p>
            <a:pPr>
              <a:defRPr/>
            </a:pPr>
            <a:fld id="{A7CD31F4-64FA-4BA0-9498-67783267A8C8}" type="slidenum">
              <a:rPr lang="en-US"/>
              <a:t>‹Nr.›</a:t>
            </a:fld>
            <a:endParaRPr lang="en-US"/>
          </a:p>
        </p:txBody>
      </p:sp>
      <p:sp>
        <p:nvSpPr>
          <p:cNvPr id="10" name="Rectangle 8" descr="Tag=AccentColor&#10;Flavor=Light&#10;Target=FillAndLine"/>
          <p:cNvSpPr/>
          <p:nvPr/>
        </p:nvSpPr>
        <p:spPr bwMode="auto">
          <a:xfrm>
            <a:off x="838198"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is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8" y="365125"/>
            <a:ext cx="10515600" cy="1325563"/>
          </a:xfrm>
        </p:spPr>
        <p:txBody>
          <a:bodyPr/>
          <a:lstStyle/>
          <a:p>
            <a:pPr>
              <a:defRPr/>
            </a:pPr>
            <a:r>
              <a:rPr lang="en-US"/>
              <a:t>Click to edit Master title style</a:t>
            </a:r>
            <a:endParaRPr/>
          </a:p>
        </p:txBody>
      </p:sp>
      <p:sp>
        <p:nvSpPr>
          <p:cNvPr id="5" name="Text Placeholder 2"/>
          <p:cNvSpPr>
            <a:spLocks noGrp="1"/>
          </p:cNvSpPr>
          <p:nvPr>
            <p:ph type="body" idx="1"/>
          </p:nvPr>
        </p:nvSpPr>
        <p:spPr bwMode="auto">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6" name="Content Placeholder 3"/>
          <p:cNvSpPr>
            <a:spLocks noGrp="1"/>
          </p:cNvSpPr>
          <p:nvPr>
            <p:ph sz="half" idx="2"/>
          </p:nvPr>
        </p:nvSpPr>
        <p:spPr bwMode="auto">
          <a:xfrm>
            <a:off x="839788" y="2926080"/>
            <a:ext cx="5157787" cy="326440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Text Placeholder 4"/>
          <p:cNvSpPr>
            <a:spLocks noGrp="1"/>
          </p:cNvSpPr>
          <p:nvPr>
            <p:ph type="body" sz="quarter" idx="3"/>
          </p:nvPr>
        </p:nvSpPr>
        <p:spPr bwMode="auto">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8" name="Content Placeholder 5"/>
          <p:cNvSpPr>
            <a:spLocks noGrp="1"/>
          </p:cNvSpPr>
          <p:nvPr>
            <p:ph sz="quarter" idx="4"/>
          </p:nvPr>
        </p:nvSpPr>
        <p:spPr bwMode="auto">
          <a:xfrm>
            <a:off x="6172200" y="2926080"/>
            <a:ext cx="5183188" cy="326440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9" name="Date Placeholder 6"/>
          <p:cNvSpPr>
            <a:spLocks noGrp="1"/>
          </p:cNvSpPr>
          <p:nvPr>
            <p:ph type="dt" sz="half" idx="10"/>
          </p:nvPr>
        </p:nvSpPr>
        <p:spPr bwMode="auto"/>
        <p:txBody>
          <a:bodyPr/>
          <a:lstStyle/>
          <a:p>
            <a:pPr>
              <a:defRPr/>
            </a:pPr>
            <a:fld id="{72345051-2045-45DA-935E-2E3CA1A69ADC}" type="datetimeFigureOut">
              <a:rPr lang="en-US"/>
              <a:t>04.05.22</a:t>
            </a:fld>
            <a:endParaRPr lang="en-US"/>
          </a:p>
        </p:txBody>
      </p:sp>
      <p:sp>
        <p:nvSpPr>
          <p:cNvPr id="10" name="Footer Placeholder 7"/>
          <p:cNvSpPr>
            <a:spLocks noGrp="1"/>
          </p:cNvSpPr>
          <p:nvPr>
            <p:ph type="ftr" sz="quarter" idx="11"/>
          </p:nvPr>
        </p:nvSpPr>
        <p:spPr bwMode="auto"/>
        <p:txBody>
          <a:bodyPr/>
          <a:lstStyle/>
          <a:p>
            <a:pPr>
              <a:defRPr/>
            </a:pPr>
            <a:endParaRPr lang="en-US"/>
          </a:p>
        </p:txBody>
      </p:sp>
      <p:sp>
        <p:nvSpPr>
          <p:cNvPr id="11" name="Slide Number Placeholder 8"/>
          <p:cNvSpPr>
            <a:spLocks noGrp="1"/>
          </p:cNvSpPr>
          <p:nvPr>
            <p:ph type="sldNum" sz="quarter" idx="12"/>
          </p:nvPr>
        </p:nvSpPr>
        <p:spPr bwMode="auto"/>
        <p:txBody>
          <a:bodyPr/>
          <a:lstStyle/>
          <a:p>
            <a:pPr>
              <a:defRPr/>
            </a:pPr>
            <a:fld id="{A7CD31F4-64FA-4BA0-9498-67783267A8C8}" type="slidenum">
              <a:rPr lang="en-US"/>
              <a:t>‹Nr.›</a:t>
            </a:fld>
            <a:endParaRPr lang="en-US"/>
          </a:p>
        </p:txBody>
      </p:sp>
      <p:sp>
        <p:nvSpPr>
          <p:cNvPr id="12" name="Rectangle 10" descr="Tag=AccentColor&#10;Flavor=Light&#10;Target=FillAndLine"/>
          <p:cNvSpPr/>
          <p:nvPr/>
        </p:nvSpPr>
        <p:spPr bwMode="auto">
          <a:xfrm>
            <a:off x="838198"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2203704" y="1728216"/>
            <a:ext cx="7781544" cy="3392424"/>
          </a:xfrm>
        </p:spPr>
        <p:txBody>
          <a:bodyPr>
            <a:normAutofit/>
          </a:bodyPr>
          <a:lstStyle>
            <a:lvl1pPr algn="ctr">
              <a:defRPr sz="7800"/>
            </a:lvl1pPr>
          </a:lstStyle>
          <a:p>
            <a:pPr>
              <a:defRPr/>
            </a:pPr>
            <a:r>
              <a:rPr lang="en-US"/>
              <a:t>Click to edit Master title style</a:t>
            </a:r>
          </a:p>
        </p:txBody>
      </p:sp>
      <p:sp>
        <p:nvSpPr>
          <p:cNvPr id="5" name="Date Placeholder 2"/>
          <p:cNvSpPr>
            <a:spLocks noGrp="1"/>
          </p:cNvSpPr>
          <p:nvPr>
            <p:ph type="dt" sz="half" idx="10"/>
          </p:nvPr>
        </p:nvSpPr>
        <p:spPr bwMode="auto"/>
        <p:txBody>
          <a:bodyPr/>
          <a:lstStyle/>
          <a:p>
            <a:pPr>
              <a:defRPr/>
            </a:pPr>
            <a:fld id="{72345051-2045-45DA-935E-2E3CA1A69ADC}" type="datetimeFigureOut">
              <a:rPr lang="en-US"/>
              <a:t>04.05.22</a:t>
            </a:fld>
            <a:endParaRPr lang="en-US"/>
          </a:p>
        </p:txBody>
      </p:sp>
      <p:sp>
        <p:nvSpPr>
          <p:cNvPr id="6" name="Footer Placeholder 3"/>
          <p:cNvSpPr>
            <a:spLocks noGrp="1"/>
          </p:cNvSpPr>
          <p:nvPr>
            <p:ph type="ftr" sz="quarter" idx="11"/>
          </p:nvPr>
        </p:nvSpPr>
        <p:spPr bwMode="auto"/>
        <p:txBody>
          <a:bodyPr/>
          <a:lstStyle/>
          <a:p>
            <a:pPr>
              <a:defRPr/>
            </a:pPr>
            <a:endParaRPr lang="en-US"/>
          </a:p>
        </p:txBody>
      </p:sp>
      <p:sp>
        <p:nvSpPr>
          <p:cNvPr id="7" name="Slide Number Placeholder 4"/>
          <p:cNvSpPr>
            <a:spLocks noGrp="1"/>
          </p:cNvSpPr>
          <p:nvPr>
            <p:ph type="sldNum" sz="quarter" idx="12"/>
          </p:nvPr>
        </p:nvSpPr>
        <p:spPr bwMode="auto"/>
        <p:txBody>
          <a:bodyPr/>
          <a:lstStyle/>
          <a:p>
            <a:pPr>
              <a:defRPr/>
            </a:pPr>
            <a:fld id="{A7CD31F4-64FA-4BA0-9498-67783267A8C8}" type="slidenum">
              <a:rPr lang="en-US"/>
              <a:t>‹Nr.›</a:t>
            </a:fld>
            <a:endParaRPr lang="en-US"/>
          </a:p>
        </p:txBody>
      </p:sp>
      <p:sp>
        <p:nvSpPr>
          <p:cNvPr id="8" name="Rectangle 6" descr="Tag=AccentColor&#10;Flavor=Light&#10;Target=FillAndLine"/>
          <p:cNvSpPr/>
          <p:nvPr/>
        </p:nvSpPr>
        <p:spPr bwMode="auto">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p:spTree>
      <p:nvGrpSpPr>
        <p:cNvPr id="1" name=""/>
        <p:cNvGrpSpPr/>
        <p:nvPr/>
      </p:nvGrpSpPr>
      <p:grpSpPr bwMode="auto">
        <a:xfrm>
          <a:off x="0" y="0"/>
          <a:ext cx="0" cy="0"/>
          <a:chOff x="0" y="0"/>
          <a:chExt cx="0" cy="0"/>
        </a:xfrm>
      </p:grpSpPr>
      <p:sp>
        <p:nvSpPr>
          <p:cNvPr id="4" name="Date Placeholder 1"/>
          <p:cNvSpPr>
            <a:spLocks noGrp="1"/>
          </p:cNvSpPr>
          <p:nvPr>
            <p:ph type="dt" sz="half" idx="10"/>
          </p:nvPr>
        </p:nvSpPr>
        <p:spPr bwMode="auto"/>
        <p:txBody>
          <a:bodyPr/>
          <a:lstStyle/>
          <a:p>
            <a:pPr>
              <a:defRPr/>
            </a:pPr>
            <a:fld id="{72345051-2045-45DA-935E-2E3CA1A69ADC}" type="datetimeFigureOut">
              <a:rPr lang="en-US"/>
              <a:t>04.05.22</a:t>
            </a:fld>
            <a:endParaRPr lang="en-US"/>
          </a:p>
        </p:txBody>
      </p:sp>
      <p:sp>
        <p:nvSpPr>
          <p:cNvPr id="5" name="Footer Placeholder 2"/>
          <p:cNvSpPr>
            <a:spLocks noGrp="1"/>
          </p:cNvSpPr>
          <p:nvPr>
            <p:ph type="ftr" sz="quarter" idx="11"/>
          </p:nvPr>
        </p:nvSpPr>
        <p:spPr bwMode="auto"/>
        <p:txBody>
          <a:bodyPr/>
          <a:lstStyle/>
          <a:p>
            <a:pPr>
              <a:defRPr/>
            </a:pPr>
            <a:endParaRPr lang="en-US"/>
          </a:p>
        </p:txBody>
      </p:sp>
      <p:sp>
        <p:nvSpPr>
          <p:cNvPr id="6" name="Slide Number Placeholder 3"/>
          <p:cNvSpPr>
            <a:spLocks noGrp="1"/>
          </p:cNvSpPr>
          <p:nvPr>
            <p:ph type="sldNum" sz="quarter" idx="12"/>
          </p:nvPr>
        </p:nvSpPr>
        <p:spPr bwMode="auto"/>
        <p:txBody>
          <a:bodyPr/>
          <a:lstStyle/>
          <a:p>
            <a:pPr>
              <a:defRPr/>
            </a:pPr>
            <a:fld id="{A7CD31F4-64FA-4BA0-9498-67783267A8C8}" type="slidenum">
              <a:rPr lang="en-US"/>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t with Capti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8" y="457200"/>
            <a:ext cx="3932237" cy="3429000"/>
          </a:xfrm>
        </p:spPr>
        <p:txBody>
          <a:bodyPr anchor="b">
            <a:normAutofit/>
          </a:bodyPr>
          <a:lstStyle>
            <a:lvl1pPr>
              <a:defRPr sz="6000"/>
            </a:lvl1pPr>
          </a:lstStyle>
          <a:p>
            <a:pPr>
              <a:defRPr/>
            </a:pPr>
            <a:r>
              <a:rPr lang="en-US"/>
              <a:t>Click to edit Master title style</a:t>
            </a:r>
          </a:p>
        </p:txBody>
      </p:sp>
      <p:sp>
        <p:nvSpPr>
          <p:cNvPr id="5" name="Content Placeholder 2"/>
          <p:cNvSpPr>
            <a:spLocks noGrp="1"/>
          </p:cNvSpPr>
          <p:nvPr>
            <p:ph idx="1"/>
          </p:nvPr>
        </p:nvSpPr>
        <p:spPr bwMode="auto">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6" name="Text Placeholder 3"/>
          <p:cNvSpPr>
            <a:spLocks noGrp="1"/>
          </p:cNvSpPr>
          <p:nvPr>
            <p:ph type="body" sz="half" idx="2"/>
          </p:nvPr>
        </p:nvSpPr>
        <p:spPr bwMode="auto">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Click to edit Master text styles</a:t>
            </a:r>
            <a:endParaRPr/>
          </a:p>
        </p:txBody>
      </p:sp>
      <p:sp>
        <p:nvSpPr>
          <p:cNvPr id="7" name="Date Placeholder 4"/>
          <p:cNvSpPr>
            <a:spLocks noGrp="1"/>
          </p:cNvSpPr>
          <p:nvPr>
            <p:ph type="dt" sz="half" idx="10"/>
          </p:nvPr>
        </p:nvSpPr>
        <p:spPr bwMode="auto"/>
        <p:txBody>
          <a:bodyPr/>
          <a:lstStyle/>
          <a:p>
            <a:pPr>
              <a:defRPr/>
            </a:pPr>
            <a:fld id="{72345051-2045-45DA-935E-2E3CA1A69ADC}" type="datetimeFigureOut">
              <a:rPr lang="en-US"/>
              <a:t>04.05.22</a:t>
            </a:fld>
            <a:endParaRPr lang="en-US"/>
          </a:p>
        </p:txBody>
      </p:sp>
      <p:sp>
        <p:nvSpPr>
          <p:cNvPr id="8" name="Footer Placeholder 5"/>
          <p:cNvSpPr>
            <a:spLocks noGrp="1"/>
          </p:cNvSpPr>
          <p:nvPr>
            <p:ph type="ftr" sz="quarter" idx="11"/>
          </p:nvPr>
        </p:nvSpPr>
        <p:spPr bwMode="auto"/>
        <p:txBody>
          <a:bodyPr/>
          <a:lstStyle/>
          <a:p>
            <a:pPr>
              <a:defRPr/>
            </a:pPr>
            <a:endParaRPr lang="en-US"/>
          </a:p>
        </p:txBody>
      </p:sp>
      <p:sp>
        <p:nvSpPr>
          <p:cNvPr id="9" name="Slide Number Placeholder 6"/>
          <p:cNvSpPr>
            <a:spLocks noGrp="1"/>
          </p:cNvSpPr>
          <p:nvPr>
            <p:ph type="sldNum" sz="quarter" idx="12"/>
          </p:nvPr>
        </p:nvSpPr>
        <p:spPr bwMode="auto"/>
        <p:txBody>
          <a:bodyPr/>
          <a:lstStyle/>
          <a:p>
            <a:pPr>
              <a:defRPr/>
            </a:pPr>
            <a:fld id="{A7CD31F4-64FA-4BA0-9498-67783267A8C8}" type="slidenum">
              <a:rPr lang="en-US"/>
              <a:t>‹Nr.›</a:t>
            </a:fld>
            <a:endParaRPr lang="en-US"/>
          </a:p>
        </p:txBody>
      </p:sp>
      <p:sp>
        <p:nvSpPr>
          <p:cNvPr id="10" name="Rectangle 6" descr="Tag=AccentColor&#10;Flavor=Light&#10;Target=FillAndLine"/>
          <p:cNvSpPr/>
          <p:nvPr/>
        </p:nvSpPr>
        <p:spPr bwMode="auto">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Picture with Capti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8" y="457200"/>
            <a:ext cx="3931920" cy="3429000"/>
          </a:xfrm>
        </p:spPr>
        <p:txBody>
          <a:bodyPr anchor="b">
            <a:normAutofit/>
          </a:bodyPr>
          <a:lstStyle>
            <a:lvl1pPr>
              <a:defRPr sz="6000"/>
            </a:lvl1pPr>
          </a:lstStyle>
          <a:p>
            <a:pPr>
              <a:defRPr/>
            </a:pPr>
            <a:r>
              <a:rPr lang="en-US"/>
              <a:t>Click to edit Master title style</a:t>
            </a:r>
          </a:p>
        </p:txBody>
      </p:sp>
      <p:sp>
        <p:nvSpPr>
          <p:cNvPr id="5" name="Picture Placeholder 2"/>
          <p:cNvSpPr>
            <a:spLocks noGrp="1"/>
          </p:cNvSpPr>
          <p:nvPr>
            <p:ph type="pic" idx="1"/>
          </p:nvPr>
        </p:nvSpPr>
        <p:spPr bwMode="auto">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en-US"/>
              <a:t>Click icon to add picture</a:t>
            </a:r>
            <a:endParaRPr/>
          </a:p>
        </p:txBody>
      </p:sp>
      <p:sp>
        <p:nvSpPr>
          <p:cNvPr id="6" name="Text Placeholder 3"/>
          <p:cNvSpPr>
            <a:spLocks noGrp="1"/>
          </p:cNvSpPr>
          <p:nvPr>
            <p:ph type="body" sz="half" idx="2"/>
          </p:nvPr>
        </p:nvSpPr>
        <p:spPr bwMode="auto">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Click to edit Master text styles</a:t>
            </a:r>
            <a:endParaRPr/>
          </a:p>
        </p:txBody>
      </p:sp>
      <p:sp>
        <p:nvSpPr>
          <p:cNvPr id="7" name="Date Placeholder 4"/>
          <p:cNvSpPr>
            <a:spLocks noGrp="1"/>
          </p:cNvSpPr>
          <p:nvPr>
            <p:ph type="dt" sz="half" idx="10"/>
          </p:nvPr>
        </p:nvSpPr>
        <p:spPr bwMode="auto"/>
        <p:txBody>
          <a:bodyPr/>
          <a:lstStyle/>
          <a:p>
            <a:pPr>
              <a:defRPr/>
            </a:pPr>
            <a:fld id="{72345051-2045-45DA-935E-2E3CA1A69ADC}" type="datetimeFigureOut">
              <a:rPr lang="en-US"/>
              <a:t>04.05.22</a:t>
            </a:fld>
            <a:endParaRPr lang="en-US"/>
          </a:p>
        </p:txBody>
      </p:sp>
      <p:sp>
        <p:nvSpPr>
          <p:cNvPr id="8" name="Footer Placeholder 5"/>
          <p:cNvSpPr>
            <a:spLocks noGrp="1"/>
          </p:cNvSpPr>
          <p:nvPr>
            <p:ph type="ftr" sz="quarter" idx="11"/>
          </p:nvPr>
        </p:nvSpPr>
        <p:spPr bwMode="auto"/>
        <p:txBody>
          <a:bodyPr/>
          <a:lstStyle/>
          <a:p>
            <a:pPr>
              <a:defRPr/>
            </a:pPr>
            <a:endParaRPr lang="en-US"/>
          </a:p>
        </p:txBody>
      </p:sp>
      <p:sp>
        <p:nvSpPr>
          <p:cNvPr id="9" name="Slide Number Placeholder 6"/>
          <p:cNvSpPr>
            <a:spLocks noGrp="1"/>
          </p:cNvSpPr>
          <p:nvPr>
            <p:ph type="sldNum" sz="quarter" idx="12"/>
          </p:nvPr>
        </p:nvSpPr>
        <p:spPr bwMode="auto"/>
        <p:txBody>
          <a:bodyPr/>
          <a:lstStyle/>
          <a:p>
            <a:pPr>
              <a:defRPr/>
            </a:pPr>
            <a:fld id="{A7CD31F4-64FA-4BA0-9498-67783267A8C8}" type="slidenum">
              <a:rPr lang="en-US"/>
              <a:t>‹Nr.›</a:t>
            </a:fld>
            <a:endParaRPr lang="en-US"/>
          </a:p>
        </p:txBody>
      </p:sp>
      <p:sp>
        <p:nvSpPr>
          <p:cNvPr id="10" name="Rectangle 6" descr="Tag=AccentColor&#10;Flavor=Light&#10;Target=FillAndLine"/>
          <p:cNvSpPr/>
          <p:nvPr/>
        </p:nvSpPr>
        <p:spPr bwMode="auto">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en-US"/>
              <a:t>Click to edit Master title style</a:t>
            </a:r>
            <a:endParaRPr/>
          </a:p>
        </p:txBody>
      </p:sp>
      <p:sp>
        <p:nvSpPr>
          <p:cNvPr id="5"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Date Placehold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a:defRPr/>
            </a:pPr>
            <a:fld id="{72345051-2045-45DA-935E-2E3CA1A69ADC}" type="datetimeFigureOut">
              <a:rPr lang="en-US"/>
              <a:t>04.05.22</a:t>
            </a:fld>
            <a:endParaRPr lang="en-US"/>
          </a:p>
        </p:txBody>
      </p:sp>
      <p:sp>
        <p:nvSpPr>
          <p:cNvPr id="7" name="Footer Placehold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a:defRPr/>
            </a:pPr>
            <a:endParaRPr lang="en-US"/>
          </a:p>
        </p:txBody>
      </p:sp>
      <p:sp>
        <p:nvSpPr>
          <p:cNvPr id="8" name="Slide Number Placehold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a:defRPr/>
            </a:pPr>
            <a:fld id="{A7CD31F4-64FA-4BA0-9498-67783267A8C8}" type="slidenum">
              <a:rPr lang="en-US"/>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a:lnSpc>
          <a:spcPct val="100000"/>
        </a:lnSpc>
        <a:spcBef>
          <a:spcPts val="0"/>
        </a:spcBef>
        <a:buNone/>
        <a:defRPr sz="5400">
          <a:solidFill>
            <a:schemeClr val="tx1"/>
          </a:solidFill>
          <a:latin typeface="+mj-lt"/>
          <a:ea typeface="+mj-ea"/>
          <a:cs typeface="+mj-cs"/>
        </a:defRPr>
      </a:lvl1pPr>
    </p:titleStyle>
    <p:bodyStyle>
      <a:lvl1pPr marL="228600" indent="-228600" algn="l" defTabSz="914400">
        <a:lnSpc>
          <a:spcPct val="110000"/>
        </a:lnSpc>
        <a:spcBef>
          <a:spcPts val="1000"/>
        </a:spcBef>
        <a:buFont typeface="Arial"/>
        <a:buChar char="•"/>
        <a:defRPr sz="3200">
          <a:solidFill>
            <a:schemeClr val="tx1"/>
          </a:solidFill>
          <a:latin typeface="+mn-lt"/>
          <a:ea typeface="+mn-ea"/>
          <a:cs typeface="+mn-cs"/>
        </a:defRPr>
      </a:lvl1pPr>
      <a:lvl2pPr marL="685800" indent="-228600" algn="l" defTabSz="914400">
        <a:lnSpc>
          <a:spcPct val="110000"/>
        </a:lnSpc>
        <a:spcBef>
          <a:spcPts val="500"/>
        </a:spcBef>
        <a:buFont typeface="Arial"/>
        <a:buChar char="•"/>
        <a:defRPr sz="2800">
          <a:solidFill>
            <a:schemeClr val="tx1"/>
          </a:solidFill>
          <a:latin typeface="+mn-lt"/>
          <a:ea typeface="+mn-ea"/>
          <a:cs typeface="+mn-cs"/>
        </a:defRPr>
      </a:lvl2pPr>
      <a:lvl3pPr marL="1143000" indent="-228600" algn="l" defTabSz="914400">
        <a:lnSpc>
          <a:spcPct val="110000"/>
        </a:lnSpc>
        <a:spcBef>
          <a:spcPts val="500"/>
        </a:spcBef>
        <a:buFont typeface="Arial"/>
        <a:buChar char="•"/>
        <a:defRPr sz="2400">
          <a:solidFill>
            <a:schemeClr val="tx1"/>
          </a:solidFill>
          <a:latin typeface="+mn-lt"/>
          <a:ea typeface="+mn-ea"/>
          <a:cs typeface="+mn-cs"/>
        </a:defRPr>
      </a:lvl3pPr>
      <a:lvl4pPr marL="1600200" indent="-228600" algn="l" defTabSz="914400">
        <a:lnSpc>
          <a:spcPct val="110000"/>
        </a:lnSpc>
        <a:spcBef>
          <a:spcPts val="500"/>
        </a:spcBef>
        <a:buFont typeface="Arial"/>
        <a:buChar char="•"/>
        <a:defRPr sz="2000">
          <a:solidFill>
            <a:schemeClr val="tx1"/>
          </a:solidFill>
          <a:latin typeface="+mn-lt"/>
          <a:ea typeface="+mn-ea"/>
          <a:cs typeface="+mn-cs"/>
        </a:defRPr>
      </a:lvl4pPr>
      <a:lvl5pPr marL="2057400" indent="-228600" algn="l" defTabSz="914400">
        <a:lnSpc>
          <a:spcPct val="110000"/>
        </a:lnSpc>
        <a:spcBef>
          <a:spcPts val="500"/>
        </a:spcBef>
        <a:buFont typeface="Arial"/>
        <a:buChar char="•"/>
        <a:defRPr sz="20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useBgFill="1">
        <p:nvSpPr>
          <p:cNvPr id="4" name="Rectangle 65"/>
          <p:cNvSpPr>
            <a:spLocks noGrp="1" noRot="1" noChangeAspect="1" noMove="1" noResize="1" noEditPoints="1" noAdjustHandles="1" noChangeArrowheads="1" noChangeShapeType="1" noTextEdit="1"/>
          </p:cNvSpPr>
          <p:nvPr/>
        </p:nvSpPr>
        <p:spPr bwMode="auto">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5" name="Titel 1"/>
          <p:cNvSpPr>
            <a:spLocks noGrp="1"/>
          </p:cNvSpPr>
          <p:nvPr>
            <p:ph type="ctrTitle"/>
          </p:nvPr>
        </p:nvSpPr>
        <p:spPr bwMode="auto">
          <a:xfrm>
            <a:off x="695400" y="1768188"/>
            <a:ext cx="10909640" cy="1679107"/>
          </a:xfrm>
        </p:spPr>
        <p:txBody>
          <a:bodyPr anchor="b">
            <a:normAutofit/>
          </a:bodyPr>
          <a:lstStyle/>
          <a:p>
            <a:pPr algn="ctr">
              <a:lnSpc>
                <a:spcPct val="90000"/>
              </a:lnSpc>
              <a:defRPr/>
            </a:pPr>
            <a:r>
              <a:rPr lang="en-US" sz="6000" b="1" dirty="0">
                <a:latin typeface="Abadi MT Condensed Light"/>
              </a:rPr>
              <a:t> </a:t>
            </a:r>
            <a:endParaRPr sz="6000" b="1" dirty="0"/>
          </a:p>
        </p:txBody>
      </p:sp>
      <p:sp>
        <p:nvSpPr>
          <p:cNvPr id="6" name="Untertitel 2"/>
          <p:cNvSpPr>
            <a:spLocks noGrp="1"/>
          </p:cNvSpPr>
          <p:nvPr>
            <p:ph type="subTitle" idx="1"/>
          </p:nvPr>
        </p:nvSpPr>
        <p:spPr bwMode="auto">
          <a:xfrm>
            <a:off x="729553" y="3826110"/>
            <a:ext cx="10909643" cy="552659"/>
          </a:xfrm>
        </p:spPr>
        <p:txBody>
          <a:bodyPr anchor="t">
            <a:noAutofit/>
          </a:bodyPr>
          <a:lstStyle/>
          <a:p>
            <a:pPr algn="ctr">
              <a:lnSpc>
                <a:spcPct val="100000"/>
              </a:lnSpc>
              <a:spcBef>
                <a:spcPts val="0"/>
              </a:spcBef>
              <a:defRPr/>
            </a:pPr>
            <a:r>
              <a:rPr lang="en-US" sz="3600" dirty="0">
                <a:latin typeface="Abadi MT Condensed Light"/>
              </a:rPr>
              <a:t> </a:t>
            </a:r>
          </a:p>
          <a:p>
            <a:pPr algn="ctr">
              <a:lnSpc>
                <a:spcPct val="100000"/>
              </a:lnSpc>
              <a:spcBef>
                <a:spcPts val="0"/>
              </a:spcBef>
              <a:defRPr/>
            </a:pPr>
            <a:r>
              <a:rPr lang="en-US" sz="3600" b="1" dirty="0">
                <a:latin typeface="Abadi MT Condensed Light"/>
              </a:rPr>
              <a:t> </a:t>
            </a:r>
          </a:p>
          <a:p>
            <a:pPr algn="ctr">
              <a:defRPr/>
            </a:pPr>
            <a:endParaRPr dirty="0"/>
          </a:p>
        </p:txBody>
      </p:sp>
      <p:sp>
        <p:nvSpPr>
          <p:cNvPr id="9" name="Date Placeholder 26"/>
          <p:cNvSpPr>
            <a:spLocks noAdjustHandles="1"/>
          </p:cNvSpPr>
          <p:nvPr/>
        </p:nvSpPr>
        <p:spPr bwMode="auto">
          <a:xfrm>
            <a:off x="838200" y="6356350"/>
            <a:ext cx="2743200" cy="365125"/>
          </a:xfrm>
          <a:prstGeom prst="rect">
            <a:avLst/>
          </a:prstGeom>
        </p:spPr>
        <p:txBody>
          <a:bodyPr vert="horz" lIns="91440" tIns="45720" rIns="91440" bIns="45720" rtlCol="0" anchor="ctr"/>
          <a:lstStyle>
            <a:defPPr>
              <a:defRPr lang="en-US"/>
            </a:defPPr>
            <a:lvl1pPr marL="0" algn="l" defTabSz="914400">
              <a:defRPr sz="1600">
                <a:solidFill>
                  <a:schemeClr val="tx1">
                    <a:tint val="75000"/>
                  </a:schemeClr>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endParaRPr lang="en-US">
              <a:solidFill>
                <a:schemeClr val="tx1"/>
              </a:solidFill>
            </a:endParaRPr>
          </a:p>
        </p:txBody>
      </p:sp>
      <p:sp>
        <p:nvSpPr>
          <p:cNvPr id="10" name="Footer Placeholder 27"/>
          <p:cNvSpPr>
            <a:spLocks noAdjustHandles="1"/>
          </p:cNvSpPr>
          <p:nvPr/>
        </p:nvSpPr>
        <p:spPr bwMode="auto">
          <a:xfrm>
            <a:off x="4038600" y="6356350"/>
            <a:ext cx="4114800" cy="365125"/>
          </a:xfrm>
          <a:prstGeom prst="rect">
            <a:avLst/>
          </a:prstGeom>
        </p:spPr>
        <p:txBody>
          <a:bodyPr vert="horz" lIns="91440" tIns="45720" rIns="91440" bIns="45720" rtlCol="0" anchor="ctr"/>
          <a:lstStyle>
            <a:defPPr>
              <a:defRPr lang="en-US"/>
            </a:defPPr>
            <a:lvl1pPr marL="0" algn="ctr" defTabSz="914400">
              <a:defRPr sz="1600">
                <a:solidFill>
                  <a:schemeClr val="tx1">
                    <a:tint val="75000"/>
                  </a:schemeClr>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endParaRPr lang="en-US">
              <a:solidFill>
                <a:schemeClr val="tx1"/>
              </a:solidFill>
            </a:endParaRPr>
          </a:p>
        </p:txBody>
      </p:sp>
      <p:sp>
        <p:nvSpPr>
          <p:cNvPr id="11" name="Slide Number Placeholder 28"/>
          <p:cNvSpPr>
            <a:spLocks noAdjustHandles="1"/>
          </p:cNvSpPr>
          <p:nvPr/>
        </p:nvSpPr>
        <p:spPr bwMode="auto">
          <a:xfrm>
            <a:off x="8610600" y="6356350"/>
            <a:ext cx="2743200" cy="365125"/>
          </a:xfrm>
          <a:prstGeom prst="rect">
            <a:avLst/>
          </a:prstGeom>
        </p:spPr>
        <p:txBody>
          <a:bodyPr vert="horz" lIns="91440" tIns="45720" rIns="91440" bIns="45720" rtlCol="0" anchor="ctr"/>
          <a:lstStyle>
            <a:defPPr>
              <a:defRPr lang="en-US"/>
            </a:defPPr>
            <a:lvl1pPr marL="0" algn="r" defTabSz="914400">
              <a:defRPr sz="1600">
                <a:solidFill>
                  <a:schemeClr val="tx1">
                    <a:tint val="75000"/>
                  </a:schemeClr>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endParaRPr lang="en-US">
              <a:solidFill>
                <a:schemeClr val="tx1"/>
              </a:solidFill>
            </a:endParaRPr>
          </a:p>
        </p:txBody>
      </p:sp>
      <p:sp>
        <p:nvSpPr>
          <p:cNvPr id="3" name="Textfeld 2"/>
          <p:cNvSpPr txBox="1"/>
          <p:nvPr/>
        </p:nvSpPr>
        <p:spPr>
          <a:xfrm>
            <a:off x="0" y="2780928"/>
            <a:ext cx="11377264" cy="4062651"/>
          </a:xfrm>
          <a:prstGeom prst="rect">
            <a:avLst/>
          </a:prstGeom>
          <a:noFill/>
        </p:spPr>
        <p:txBody>
          <a:bodyPr wrap="square" rtlCol="0">
            <a:spAutoFit/>
          </a:bodyPr>
          <a:lstStyle/>
          <a:p>
            <a:pPr algn="ctr">
              <a:spcBef>
                <a:spcPts val="1200"/>
              </a:spcBef>
              <a:spcAft>
                <a:spcPts val="1200"/>
              </a:spcAft>
            </a:pPr>
            <a:r>
              <a:rPr lang="de-DE" sz="3200" b="1" i="1" dirty="0" smtClean="0">
                <a:solidFill>
                  <a:srgbClr val="C00000"/>
                </a:solidFill>
                <a:latin typeface="Bahnschrift Light" panose="020B0502040204020203" pitchFamily="34" charset="0"/>
              </a:rPr>
              <a:t>„Deutschland </a:t>
            </a:r>
            <a:r>
              <a:rPr lang="de-DE" sz="3200" b="1" i="1" dirty="0">
                <a:solidFill>
                  <a:srgbClr val="C00000"/>
                </a:solidFill>
                <a:latin typeface="Bahnschrift Light" panose="020B0502040204020203" pitchFamily="34" charset="0"/>
              </a:rPr>
              <a:t>ist für den Katastrophenfall durch mögliche große Hitzewellen nicht gerüstet.“</a:t>
            </a:r>
            <a:r>
              <a:rPr lang="de-DE" sz="3200" i="1" dirty="0"/>
              <a:t/>
            </a:r>
            <a:br>
              <a:rPr lang="de-DE" sz="3200" i="1" dirty="0"/>
            </a:br>
            <a:r>
              <a:rPr lang="de-DE" sz="2000" i="1" dirty="0"/>
              <a:t/>
            </a:r>
            <a:br>
              <a:rPr lang="de-DE" sz="2000" i="1" dirty="0"/>
            </a:br>
            <a:r>
              <a:rPr lang="de-DE" sz="1400" dirty="0"/>
              <a:t>(Lancet Countdown </a:t>
            </a:r>
            <a:r>
              <a:rPr lang="de-DE" sz="1400" dirty="0" err="1"/>
              <a:t>Policy</a:t>
            </a:r>
            <a:r>
              <a:rPr lang="de-DE" sz="1400" dirty="0"/>
              <a:t> Brief für Deutschland 2021)</a:t>
            </a:r>
            <a:br>
              <a:rPr lang="de-DE" sz="1400" dirty="0"/>
            </a:br>
            <a:r>
              <a:rPr lang="de-DE" sz="1400" dirty="0"/>
              <a:t/>
            </a:r>
            <a:br>
              <a:rPr lang="de-DE" sz="1400" dirty="0"/>
            </a:br>
            <a:endParaRPr lang="de-DE" sz="1400" dirty="0"/>
          </a:p>
          <a:p>
            <a:pPr algn="ctr">
              <a:spcBef>
                <a:spcPts val="1200"/>
              </a:spcBef>
              <a:spcAft>
                <a:spcPts val="1200"/>
              </a:spcAft>
            </a:pPr>
            <a:r>
              <a:rPr lang="de-DE" sz="2400" b="1" dirty="0" smtClean="0">
                <a:solidFill>
                  <a:srgbClr val="0070C0"/>
                </a:solidFill>
              </a:rPr>
              <a:t>Mögliche Intervention: </a:t>
            </a:r>
          </a:p>
          <a:p>
            <a:pPr algn="ctr">
              <a:spcBef>
                <a:spcPts val="1200"/>
              </a:spcBef>
              <a:spcAft>
                <a:spcPts val="1200"/>
              </a:spcAft>
            </a:pPr>
            <a:r>
              <a:rPr lang="de-DE" sz="2400" b="1" dirty="0" smtClean="0">
                <a:solidFill>
                  <a:srgbClr val="0070C0"/>
                </a:solidFill>
              </a:rPr>
              <a:t>Hitzeschutzbündnisse der Gesundheitsakteuer auf kommunaler Ebene</a:t>
            </a:r>
            <a:endParaRPr lang="de-DE" sz="2400" b="1" dirty="0" smtClean="0">
              <a:solidFill>
                <a:srgbClr val="0070C0"/>
              </a:solidFill>
            </a:endParaRPr>
          </a:p>
          <a:p>
            <a:pPr algn="ctr">
              <a:spcBef>
                <a:spcPts val="1200"/>
              </a:spcBef>
              <a:spcAft>
                <a:spcPts val="1200"/>
              </a:spcAft>
            </a:pPr>
            <a:endParaRPr lang="de-DE" sz="2400" dirty="0">
              <a:solidFill>
                <a:srgbClr val="0070C0"/>
              </a:solidFill>
            </a:endParaRPr>
          </a:p>
        </p:txBody>
      </p:sp>
      <p:pic>
        <p:nvPicPr>
          <p:cNvPr id="7" name="Grafik 39"/>
          <p:cNvPicPr>
            <a:picLocks noChangeAspect="1"/>
          </p:cNvPicPr>
          <p:nvPr/>
        </p:nvPicPr>
        <p:blipFill>
          <a:blip r:embed="rId3"/>
          <a:stretch/>
        </p:blipFill>
        <p:spPr bwMode="auto">
          <a:xfrm>
            <a:off x="-1" y="1"/>
            <a:ext cx="12192001" cy="2019812"/>
          </a:xfrm>
          <a:prstGeom prst="rect">
            <a:avLst/>
          </a:prstGeom>
        </p:spPr>
      </p:pic>
    </p:spTree>
    <p:extLst>
      <p:ext uri="{BB962C8B-B14F-4D97-AF65-F5344CB8AC3E}">
        <p14:creationId xmlns:p14="http://schemas.microsoft.com/office/powerpoint/2010/main" val="256205310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de-DE" sz="3600" dirty="0" smtClean="0">
                <a:solidFill>
                  <a:srgbClr val="000090"/>
                </a:solidFill>
              </a:rPr>
              <a:t>Einladung zu handeln</a:t>
            </a:r>
            <a:endParaRPr lang="de-DE" sz="3600" dirty="0">
              <a:solidFill>
                <a:srgbClr val="000090"/>
              </a:solidFill>
            </a:endParaRPr>
          </a:p>
        </p:txBody>
      </p:sp>
      <p:sp>
        <p:nvSpPr>
          <p:cNvPr id="4" name="Inhaltsplatzhalter 3"/>
          <p:cNvSpPr>
            <a:spLocks noGrp="1"/>
          </p:cNvSpPr>
          <p:nvPr>
            <p:ph idx="1"/>
          </p:nvPr>
        </p:nvSpPr>
        <p:spPr>
          <a:xfrm>
            <a:off x="695400" y="1556792"/>
            <a:ext cx="10686527" cy="4608512"/>
          </a:xfrm>
        </p:spPr>
        <p:txBody>
          <a:bodyPr>
            <a:noAutofit/>
          </a:bodyPr>
          <a:lstStyle/>
          <a:p>
            <a:pPr lvl="0"/>
            <a:r>
              <a:rPr lang="de-DE" dirty="0" smtClean="0">
                <a:solidFill>
                  <a:srgbClr val="000090"/>
                </a:solidFill>
              </a:rPr>
              <a:t>Keimzelle für Hitzeschutzbündnis </a:t>
            </a:r>
            <a:r>
              <a:rPr lang="de-DE" dirty="0" smtClean="0">
                <a:solidFill>
                  <a:srgbClr val="000090"/>
                </a:solidFill>
              </a:rPr>
              <a:t>initiieren</a:t>
            </a:r>
          </a:p>
          <a:p>
            <a:pPr lvl="0"/>
            <a:r>
              <a:rPr lang="de-DE" dirty="0" err="1" smtClean="0">
                <a:solidFill>
                  <a:srgbClr val="000090"/>
                </a:solidFill>
              </a:rPr>
              <a:t>Agendasetting</a:t>
            </a:r>
            <a:r>
              <a:rPr lang="de-DE" dirty="0" smtClean="0">
                <a:solidFill>
                  <a:srgbClr val="000090"/>
                </a:solidFill>
              </a:rPr>
              <a:t> im eigenen Kontext (Institution, Kommune.....)</a:t>
            </a:r>
          </a:p>
          <a:p>
            <a:pPr lvl="0"/>
            <a:r>
              <a:rPr lang="de-DE" dirty="0" smtClean="0">
                <a:solidFill>
                  <a:srgbClr val="000090"/>
                </a:solidFill>
              </a:rPr>
              <a:t>Beteiligung </a:t>
            </a:r>
            <a:r>
              <a:rPr lang="de-DE" dirty="0" err="1" smtClean="0">
                <a:solidFill>
                  <a:srgbClr val="000090"/>
                </a:solidFill>
              </a:rPr>
              <a:t>Health</a:t>
            </a:r>
            <a:r>
              <a:rPr lang="de-DE" dirty="0" smtClean="0">
                <a:solidFill>
                  <a:srgbClr val="000090"/>
                </a:solidFill>
              </a:rPr>
              <a:t> </a:t>
            </a:r>
            <a:r>
              <a:rPr lang="de-DE" dirty="0" err="1" smtClean="0">
                <a:solidFill>
                  <a:srgbClr val="000090"/>
                </a:solidFill>
              </a:rPr>
              <a:t>for</a:t>
            </a:r>
            <a:r>
              <a:rPr lang="de-DE" dirty="0" smtClean="0">
                <a:solidFill>
                  <a:srgbClr val="000090"/>
                </a:solidFill>
              </a:rPr>
              <a:t> Future Kampagnen zu Hitze</a:t>
            </a:r>
          </a:p>
          <a:p>
            <a:pPr lvl="0"/>
            <a:r>
              <a:rPr lang="de-DE" dirty="0" smtClean="0">
                <a:solidFill>
                  <a:srgbClr val="000090"/>
                </a:solidFill>
              </a:rPr>
              <a:t>Teilnahme Skills Lab </a:t>
            </a:r>
            <a:r>
              <a:rPr lang="de-DE" dirty="0" err="1" smtClean="0">
                <a:solidFill>
                  <a:srgbClr val="000090"/>
                </a:solidFill>
              </a:rPr>
              <a:t>Health</a:t>
            </a:r>
            <a:r>
              <a:rPr lang="de-DE" dirty="0" smtClean="0">
                <a:solidFill>
                  <a:srgbClr val="000090"/>
                </a:solidFill>
              </a:rPr>
              <a:t> </a:t>
            </a:r>
            <a:r>
              <a:rPr lang="de-DE" dirty="0" err="1" smtClean="0">
                <a:solidFill>
                  <a:srgbClr val="000090"/>
                </a:solidFill>
              </a:rPr>
              <a:t>for</a:t>
            </a:r>
            <a:r>
              <a:rPr lang="de-DE" dirty="0" smtClean="0">
                <a:solidFill>
                  <a:srgbClr val="000090"/>
                </a:solidFill>
              </a:rPr>
              <a:t> Future</a:t>
            </a:r>
          </a:p>
          <a:p>
            <a:pPr lvl="0"/>
            <a:r>
              <a:rPr lang="de-DE" dirty="0" smtClean="0">
                <a:solidFill>
                  <a:srgbClr val="000090"/>
                </a:solidFill>
              </a:rPr>
              <a:t>Hitzesymposium 10.6.2022</a:t>
            </a:r>
            <a:endParaRPr lang="de-DE" dirty="0">
              <a:solidFill>
                <a:srgbClr val="000090"/>
              </a:solidFill>
            </a:endParaRPr>
          </a:p>
          <a:p>
            <a:pPr lvl="0"/>
            <a:r>
              <a:rPr lang="de-DE" dirty="0" smtClean="0">
                <a:solidFill>
                  <a:srgbClr val="000090"/>
                </a:solidFill>
              </a:rPr>
              <a:t>Kreativ handeln......</a:t>
            </a:r>
            <a:endParaRPr lang="de-DE" dirty="0">
              <a:solidFill>
                <a:srgbClr val="000090"/>
              </a:solidFill>
            </a:endParaRPr>
          </a:p>
        </p:txBody>
      </p:sp>
    </p:spTree>
    <p:extLst>
      <p:ext uri="{BB962C8B-B14F-4D97-AF65-F5344CB8AC3E}">
        <p14:creationId xmlns:p14="http://schemas.microsoft.com/office/powerpoint/2010/main" val="121511156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smtClean="0">
                <a:solidFill>
                  <a:prstClr val="black">
                    <a:tint val="75000"/>
                  </a:prstClr>
                </a:solidFill>
              </a:rPr>
              <a:t>|    KLUG Herrmann 2022</a:t>
            </a:r>
            <a:endParaRPr lang="de-DE">
              <a:solidFill>
                <a:prstClr val="black">
                  <a:tint val="75000"/>
                </a:prstClr>
              </a:solidFill>
            </a:endParaRPr>
          </a:p>
        </p:txBody>
      </p:sp>
      <p:pic>
        <p:nvPicPr>
          <p:cNvPr id="5" name="Bild 4" descr="IPCC_AR6_Grafi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100" y="0"/>
            <a:ext cx="10845632" cy="6858000"/>
          </a:xfrm>
          <a:prstGeom prst="rect">
            <a:avLst/>
          </a:prstGeom>
        </p:spPr>
      </p:pic>
      <p:sp>
        <p:nvSpPr>
          <p:cNvPr id="6" name="Textfeld 5"/>
          <p:cNvSpPr txBox="1"/>
          <p:nvPr/>
        </p:nvSpPr>
        <p:spPr>
          <a:xfrm>
            <a:off x="9675153" y="6461178"/>
            <a:ext cx="2820363" cy="246221"/>
          </a:xfrm>
          <a:prstGeom prst="rect">
            <a:avLst/>
          </a:prstGeom>
          <a:noFill/>
        </p:spPr>
        <p:txBody>
          <a:bodyPr wrap="square" rtlCol="0">
            <a:spAutoFit/>
          </a:bodyPr>
          <a:lstStyle/>
          <a:p>
            <a:r>
              <a:rPr lang="de-DE" sz="1000" dirty="0" smtClean="0"/>
              <a:t>Source: IPCC 2.2022</a:t>
            </a:r>
            <a:endParaRPr lang="de-DE" sz="1000" dirty="0"/>
          </a:p>
        </p:txBody>
      </p:sp>
    </p:spTree>
    <p:extLst>
      <p:ext uri="{BB962C8B-B14F-4D97-AF65-F5344CB8AC3E}">
        <p14:creationId xmlns:p14="http://schemas.microsoft.com/office/powerpoint/2010/main" val="233802557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2" descr="Bildschirmfoto 2022-05-02 um 10.53.4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9736" y="3654884"/>
            <a:ext cx="8256240" cy="3177735"/>
          </a:xfrm>
          <a:prstGeom prst="rect">
            <a:avLst/>
          </a:prstGeom>
        </p:spPr>
      </p:pic>
      <p:pic>
        <p:nvPicPr>
          <p:cNvPr id="2" name="Bild 1" descr="Bildschirmfoto 2022-05-02 um 10.43.2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51" y="0"/>
            <a:ext cx="7112868" cy="4364386"/>
          </a:xfrm>
          <a:prstGeom prst="rect">
            <a:avLst/>
          </a:prstGeom>
        </p:spPr>
      </p:pic>
    </p:spTree>
    <p:extLst>
      <p:ext uri="{BB962C8B-B14F-4D97-AF65-F5344CB8AC3E}">
        <p14:creationId xmlns:p14="http://schemas.microsoft.com/office/powerpoint/2010/main" val="423217825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descr="Bildschirmfoto 2022-04-25 um 09.54.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408" y="260648"/>
            <a:ext cx="10845176" cy="6597352"/>
          </a:xfrm>
          <a:prstGeom prst="rect">
            <a:avLst/>
          </a:prstGeom>
        </p:spPr>
      </p:pic>
    </p:spTree>
    <p:extLst>
      <p:ext uri="{BB962C8B-B14F-4D97-AF65-F5344CB8AC3E}">
        <p14:creationId xmlns:p14="http://schemas.microsoft.com/office/powerpoint/2010/main" val="251191648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5560" y="1628800"/>
            <a:ext cx="7781544" cy="3392424"/>
          </a:xfrm>
        </p:spPr>
        <p:txBody>
          <a:bodyPr>
            <a:normAutofit fontScale="90000"/>
          </a:bodyPr>
          <a:lstStyle/>
          <a:p>
            <a:pPr algn="ctr"/>
            <a:r>
              <a:rPr lang="en-US" dirty="0" err="1" smtClean="0"/>
              <a:t>Warum</a:t>
            </a:r>
            <a:r>
              <a:rPr lang="en-US" dirty="0" smtClean="0"/>
              <a:t> </a:t>
            </a:r>
            <a:r>
              <a:rPr lang="en-US" dirty="0" err="1" smtClean="0"/>
              <a:t>ist</a:t>
            </a:r>
            <a:r>
              <a:rPr lang="en-US" dirty="0" smtClean="0"/>
              <a:t> </a:t>
            </a:r>
            <a:r>
              <a:rPr lang="en-US" dirty="0" err="1" smtClean="0"/>
              <a:t>ein</a:t>
            </a:r>
            <a:r>
              <a:rPr lang="en-US" dirty="0" smtClean="0"/>
              <a:t> </a:t>
            </a:r>
            <a:r>
              <a:rPr lang="en-US" dirty="0" err="1" smtClean="0"/>
              <a:t>solcher</a:t>
            </a:r>
            <a:r>
              <a:rPr lang="en-US" dirty="0" smtClean="0"/>
              <a:t> </a:t>
            </a:r>
            <a:r>
              <a:rPr lang="en-US" dirty="0" err="1" smtClean="0"/>
              <a:t>Temperaturanstieg</a:t>
            </a:r>
            <a:endParaRPr lang="de-DE"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4738" y="1427177"/>
            <a:ext cx="8730567" cy="383556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298" y="1507197"/>
            <a:ext cx="9015583" cy="3739833"/>
          </a:xfrm>
          <a:prstGeom prst="rect">
            <a:avLst/>
          </a:prstGeom>
        </p:spPr>
      </p:pic>
      <p:pic>
        <p:nvPicPr>
          <p:cNvPr id="10" name="Picture 9"/>
          <p:cNvPicPr>
            <a:picLocks noChangeAspect="1"/>
          </p:cNvPicPr>
          <p:nvPr/>
        </p:nvPicPr>
        <p:blipFill>
          <a:blip r:embed="rId5"/>
          <a:stretch>
            <a:fillRect/>
          </a:stretch>
        </p:blipFill>
        <p:spPr>
          <a:xfrm>
            <a:off x="8138055" y="1427177"/>
            <a:ext cx="2436205" cy="516771"/>
          </a:xfrm>
          <a:prstGeom prst="rect">
            <a:avLst/>
          </a:prstGeom>
        </p:spPr>
      </p:pic>
      <p:sp>
        <p:nvSpPr>
          <p:cNvPr id="8" name="Rectangle 7"/>
          <p:cNvSpPr/>
          <p:nvPr/>
        </p:nvSpPr>
        <p:spPr>
          <a:xfrm>
            <a:off x="1026241" y="3021793"/>
            <a:ext cx="1617819" cy="677108"/>
          </a:xfrm>
          <a:prstGeom prst="rect">
            <a:avLst/>
          </a:prstGeom>
        </p:spPr>
        <p:txBody>
          <a:bodyPr wrap="square" lIns="121917" tIns="60958" rIns="121917" bIns="60958">
            <a:spAutoFit/>
          </a:bodyPr>
          <a:lstStyle/>
          <a:p>
            <a:r>
              <a:rPr lang="de-DE" dirty="0">
                <a:solidFill>
                  <a:srgbClr val="333333"/>
                </a:solidFill>
              </a:rPr>
              <a:t>Eintrittswahr-scheinlichkeit</a:t>
            </a:r>
            <a:endParaRPr lang="de-DE" dirty="0"/>
          </a:p>
        </p:txBody>
      </p:sp>
      <p:grpSp>
        <p:nvGrpSpPr>
          <p:cNvPr id="12" name="Group 11"/>
          <p:cNvGrpSpPr/>
          <p:nvPr/>
        </p:nvGrpSpPr>
        <p:grpSpPr>
          <a:xfrm>
            <a:off x="23463" y="6381328"/>
            <a:ext cx="6783689" cy="472929"/>
            <a:chOff x="659569" y="6042689"/>
            <a:chExt cx="6608218" cy="472926"/>
          </a:xfrm>
        </p:grpSpPr>
        <p:sp>
          <p:nvSpPr>
            <p:cNvPr id="9" name="Rectangle 8"/>
            <p:cNvSpPr/>
            <p:nvPr/>
          </p:nvSpPr>
          <p:spPr>
            <a:xfrm>
              <a:off x="659569" y="6269395"/>
              <a:ext cx="6130559" cy="246220"/>
            </a:xfrm>
            <a:prstGeom prst="rect">
              <a:avLst/>
            </a:prstGeom>
          </p:spPr>
          <p:txBody>
            <a:bodyPr wrap="square">
              <a:spAutoFit/>
            </a:bodyPr>
            <a:lstStyle/>
            <a:p>
              <a:r>
                <a:rPr lang="en-US" sz="1000" dirty="0"/>
                <a:t>Data: James Hansen, Columbia University.</a:t>
              </a:r>
              <a:endParaRPr lang="de-DE" sz="1000" dirty="0"/>
            </a:p>
          </p:txBody>
        </p:sp>
        <p:sp>
          <p:nvSpPr>
            <p:cNvPr id="11" name="Rectangle 10"/>
            <p:cNvSpPr/>
            <p:nvPr/>
          </p:nvSpPr>
          <p:spPr>
            <a:xfrm>
              <a:off x="722539" y="6042689"/>
              <a:ext cx="6545248" cy="246220"/>
            </a:xfrm>
            <a:prstGeom prst="rect">
              <a:avLst/>
            </a:prstGeom>
          </p:spPr>
          <p:txBody>
            <a:bodyPr wrap="square">
              <a:spAutoFit/>
            </a:bodyPr>
            <a:lstStyle/>
            <a:p>
              <a:r>
                <a:rPr lang="en-US" sz="1000" dirty="0">
                  <a:solidFill>
                    <a:srgbClr val="333333"/>
                  </a:solidFill>
                </a:rPr>
                <a:t>Source: Nadja Popovich and Adam Pearce, </a:t>
              </a:r>
              <a:r>
                <a:rPr lang="en-US" sz="1000" i="1" dirty="0">
                  <a:solidFill>
                    <a:srgbClr val="333333"/>
                  </a:solidFill>
                </a:rPr>
                <a:t>New York Times</a:t>
              </a:r>
              <a:r>
                <a:rPr lang="en-US" sz="1000" dirty="0">
                  <a:solidFill>
                    <a:srgbClr val="333333"/>
                  </a:solidFill>
                </a:rPr>
                <a:t>.  </a:t>
              </a:r>
              <a:r>
                <a:rPr lang="en-US" sz="1000" dirty="0"/>
                <a:t>2017</a:t>
              </a:r>
              <a:endParaRPr lang="de-DE" sz="1000" dirty="0"/>
            </a:p>
          </p:txBody>
        </p:sp>
      </p:grpSp>
      <p:sp>
        <p:nvSpPr>
          <p:cNvPr id="6" name="TextBox 5"/>
          <p:cNvSpPr txBox="1"/>
          <p:nvPr/>
        </p:nvSpPr>
        <p:spPr>
          <a:xfrm>
            <a:off x="7936867" y="1249413"/>
            <a:ext cx="3192085" cy="779700"/>
          </a:xfrm>
          <a:prstGeom prst="rect">
            <a:avLst/>
          </a:prstGeom>
          <a:solidFill>
            <a:schemeClr val="bg1"/>
          </a:solidFill>
        </p:spPr>
        <p:txBody>
          <a:bodyPr wrap="square" lIns="121917" tIns="60958" rIns="121917" bIns="60958" rtlCol="0">
            <a:spAutoFit/>
          </a:bodyPr>
          <a:lstStyle/>
          <a:p>
            <a:r>
              <a:rPr lang="de-DE" sz="2100" dirty="0"/>
              <a:t>Sommertemperaturen</a:t>
            </a:r>
          </a:p>
          <a:p>
            <a:r>
              <a:rPr lang="de-DE" sz="2100" dirty="0"/>
              <a:t>auf der Nordhemisphäre</a:t>
            </a:r>
            <a:endParaRPr lang="en-US" sz="2100" dirty="0"/>
          </a:p>
        </p:txBody>
      </p:sp>
      <p:sp>
        <p:nvSpPr>
          <p:cNvPr id="7" name="TextBox 6"/>
          <p:cNvSpPr txBox="1"/>
          <p:nvPr/>
        </p:nvSpPr>
        <p:spPr>
          <a:xfrm>
            <a:off x="551384" y="5589240"/>
            <a:ext cx="11322193" cy="677104"/>
          </a:xfrm>
          <a:prstGeom prst="rect">
            <a:avLst/>
          </a:prstGeom>
          <a:noFill/>
        </p:spPr>
        <p:txBody>
          <a:bodyPr wrap="square" lIns="121917" tIns="60958" rIns="121917" bIns="60958" rtlCol="0">
            <a:spAutoFit/>
          </a:bodyPr>
          <a:lstStyle/>
          <a:p>
            <a:r>
              <a:rPr lang="de-DE" dirty="0" smtClean="0"/>
              <a:t>Eine Rechtsverschiebung der gesamten Temperaturverteilung führt nicht nur zu einem höheren </a:t>
            </a:r>
          </a:p>
          <a:p>
            <a:r>
              <a:rPr lang="de-DE" dirty="0" smtClean="0"/>
              <a:t>Temperaturmittelwert, aber vor allem zu häufigeren und wesentlich höheren Extremtemperaturen.</a:t>
            </a:r>
            <a:endParaRPr lang="en-US" dirty="0"/>
          </a:p>
        </p:txBody>
      </p:sp>
      <p:sp>
        <p:nvSpPr>
          <p:cNvPr id="14" name="Title 1"/>
          <p:cNvSpPr txBox="1">
            <a:spLocks/>
          </p:cNvSpPr>
          <p:nvPr/>
        </p:nvSpPr>
        <p:spPr bwMode="auto">
          <a:xfrm>
            <a:off x="250825" y="83545"/>
            <a:ext cx="8642350" cy="648000"/>
          </a:xfrm>
          <a:prstGeom prst="rect">
            <a:avLst/>
          </a:prstGeom>
        </p:spPr>
        <p:txBody>
          <a:bodyPr vert="horz" lIns="91440" tIns="45720" rIns="91440" bIns="45720" rtlCol="0" anchor="ctr">
            <a:normAutofit fontScale="32500" lnSpcReduction="20000"/>
          </a:bodyPr>
          <a:lstStyle>
            <a:lvl1pPr algn="ctr" defTabSz="914400">
              <a:lnSpc>
                <a:spcPct val="100000"/>
              </a:lnSpc>
              <a:spcBef>
                <a:spcPts val="0"/>
              </a:spcBef>
              <a:buNone/>
              <a:defRPr sz="7800">
                <a:solidFill>
                  <a:schemeClr val="tx1"/>
                </a:solidFill>
                <a:latin typeface="+mj-lt"/>
                <a:ea typeface="+mj-ea"/>
                <a:cs typeface="+mj-cs"/>
              </a:defRPr>
            </a:lvl1pPr>
          </a:lstStyle>
          <a:p>
            <a:r>
              <a:rPr lang="en-US" dirty="0" err="1" smtClean="0"/>
              <a:t>Warum</a:t>
            </a:r>
            <a:r>
              <a:rPr lang="en-US" dirty="0" smtClean="0"/>
              <a:t> </a:t>
            </a:r>
            <a:r>
              <a:rPr lang="en-US" dirty="0" err="1" smtClean="0"/>
              <a:t>ist</a:t>
            </a:r>
            <a:r>
              <a:rPr lang="en-US" dirty="0" smtClean="0"/>
              <a:t> </a:t>
            </a:r>
            <a:r>
              <a:rPr lang="en-US" dirty="0" err="1" smtClean="0"/>
              <a:t>ein</a:t>
            </a:r>
            <a:r>
              <a:rPr lang="en-US" dirty="0" smtClean="0"/>
              <a:t> </a:t>
            </a:r>
            <a:r>
              <a:rPr lang="en-US" dirty="0" err="1" smtClean="0"/>
              <a:t>Temperaturanstieg</a:t>
            </a:r>
            <a:r>
              <a:rPr lang="en-US" dirty="0" smtClean="0"/>
              <a:t> von 2 Grad </a:t>
            </a:r>
            <a:r>
              <a:rPr lang="en-US" dirty="0" err="1" smtClean="0"/>
              <a:t>bedeutsam</a:t>
            </a:r>
            <a:r>
              <a:rPr lang="en-US" dirty="0" smtClean="0"/>
              <a:t>?</a:t>
            </a:r>
            <a:endParaRPr lang="de-DE" dirty="0"/>
          </a:p>
        </p:txBody>
      </p:sp>
    </p:spTree>
    <p:extLst>
      <p:ext uri="{BB962C8B-B14F-4D97-AF65-F5344CB8AC3E}">
        <p14:creationId xmlns:p14="http://schemas.microsoft.com/office/powerpoint/2010/main" val="25108724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ieren 8"/>
          <p:cNvGrpSpPr/>
          <p:nvPr/>
        </p:nvGrpSpPr>
        <p:grpSpPr>
          <a:xfrm>
            <a:off x="619372" y="2294315"/>
            <a:ext cx="4423008" cy="4536504"/>
            <a:chOff x="3357239" y="130258"/>
            <a:chExt cx="4426474" cy="4572976"/>
          </a:xfrm>
        </p:grpSpPr>
        <p:pic>
          <p:nvPicPr>
            <p:cNvPr id="6" name="Bild 4"/>
            <p:cNvPicPr>
              <a:picLocks noChangeAspect="1"/>
            </p:cNvPicPr>
            <p:nvPr/>
          </p:nvPicPr>
          <p:blipFill>
            <a:blip r:embed="rId3"/>
            <a:stretch>
              <a:fillRect/>
            </a:stretch>
          </p:blipFill>
          <p:spPr>
            <a:xfrm>
              <a:off x="3407909" y="130258"/>
              <a:ext cx="4261359" cy="4572976"/>
            </a:xfrm>
            <a:prstGeom prst="rect">
              <a:avLst/>
            </a:prstGeom>
          </p:spPr>
        </p:pic>
        <p:sp>
          <p:nvSpPr>
            <p:cNvPr id="2" name="Ellipse 1"/>
            <p:cNvSpPr/>
            <p:nvPr/>
          </p:nvSpPr>
          <p:spPr>
            <a:xfrm>
              <a:off x="3357239" y="352940"/>
              <a:ext cx="4426474" cy="1890210"/>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solidFill>
                  <a:srgbClr val="C00000"/>
                </a:solidFill>
              </a:endParaRPr>
            </a:p>
          </p:txBody>
        </p:sp>
      </p:grpSp>
      <p:sp>
        <p:nvSpPr>
          <p:cNvPr id="7" name="Textfeld 6"/>
          <p:cNvSpPr txBox="1"/>
          <p:nvPr/>
        </p:nvSpPr>
        <p:spPr>
          <a:xfrm>
            <a:off x="191344" y="709661"/>
            <a:ext cx="12792743" cy="400110"/>
          </a:xfrm>
          <a:prstGeom prst="rect">
            <a:avLst/>
          </a:prstGeom>
          <a:noFill/>
        </p:spPr>
        <p:txBody>
          <a:bodyPr wrap="square" rtlCol="0">
            <a:spAutoFit/>
          </a:bodyPr>
          <a:lstStyle/>
          <a:p>
            <a:r>
              <a:rPr lang="de-DE" sz="2000" b="1" dirty="0">
                <a:solidFill>
                  <a:srgbClr val="C00000"/>
                </a:solidFill>
              </a:rPr>
              <a:t>Bisher keine systematische und flächendeckende Umsetzung von integrierten Hitzeaktionsplänen</a:t>
            </a:r>
          </a:p>
        </p:txBody>
      </p:sp>
      <p:sp>
        <p:nvSpPr>
          <p:cNvPr id="3" name="Rechteck 2"/>
          <p:cNvSpPr/>
          <p:nvPr/>
        </p:nvSpPr>
        <p:spPr>
          <a:xfrm>
            <a:off x="6096000" y="3068960"/>
            <a:ext cx="5904656" cy="2954655"/>
          </a:xfrm>
          <a:prstGeom prst="rect">
            <a:avLst/>
          </a:prstGeom>
        </p:spPr>
        <p:txBody>
          <a:bodyPr wrap="square">
            <a:spAutoFit/>
          </a:bodyPr>
          <a:lstStyle/>
          <a:p>
            <a:r>
              <a:rPr lang="de-DE" sz="2800" i="1" dirty="0">
                <a:solidFill>
                  <a:srgbClr val="C00000"/>
                </a:solidFill>
                <a:latin typeface="Bahnschrift Light" panose="020B0502040204020203" pitchFamily="34" charset="0"/>
              </a:rPr>
              <a:t>„</a:t>
            </a:r>
            <a:r>
              <a:rPr lang="de-DE" sz="2800" b="1" i="1" dirty="0">
                <a:solidFill>
                  <a:srgbClr val="C00000"/>
                </a:solidFill>
                <a:latin typeface="Bahnschrift Light" panose="020B0502040204020203" pitchFamily="34" charset="0"/>
              </a:rPr>
              <a:t>Deutschland ist für den Katastrophenfall durch </a:t>
            </a:r>
            <a:r>
              <a:rPr lang="de-DE" sz="2800" b="1" i="1" dirty="0" smtClean="0">
                <a:solidFill>
                  <a:srgbClr val="C00000"/>
                </a:solidFill>
                <a:latin typeface="Bahnschrift Light" panose="020B0502040204020203" pitchFamily="34" charset="0"/>
              </a:rPr>
              <a:t>mögliche </a:t>
            </a:r>
            <a:r>
              <a:rPr lang="de-DE" sz="2800" b="1" i="1" dirty="0">
                <a:solidFill>
                  <a:srgbClr val="C00000"/>
                </a:solidFill>
                <a:latin typeface="Bahnschrift Light" panose="020B0502040204020203" pitchFamily="34" charset="0"/>
              </a:rPr>
              <a:t>große Hitzewellen nicht gerüstet.“</a:t>
            </a:r>
            <a:r>
              <a:rPr lang="de-DE" sz="2800" i="1" dirty="0"/>
              <a:t/>
            </a:r>
            <a:br>
              <a:rPr lang="de-DE" sz="2800" i="1" dirty="0"/>
            </a:br>
            <a:r>
              <a:rPr lang="de-DE" sz="2400" i="1" dirty="0"/>
              <a:t/>
            </a:r>
            <a:br>
              <a:rPr lang="de-DE" sz="2400" i="1" dirty="0"/>
            </a:br>
            <a:r>
              <a:rPr lang="de-DE" sz="1050" dirty="0"/>
              <a:t>(Lancet Countdown Policy Brief für Deutschland 2021)</a:t>
            </a:r>
            <a:r>
              <a:rPr lang="de-DE" sz="1600" dirty="0"/>
              <a:t/>
            </a:r>
            <a:br>
              <a:rPr lang="de-DE" sz="1600" dirty="0"/>
            </a:br>
            <a:r>
              <a:rPr lang="de-DE" sz="1600" dirty="0"/>
              <a:t/>
            </a:r>
            <a:br>
              <a:rPr lang="de-DE" sz="1600" dirty="0"/>
            </a:br>
            <a:endParaRPr lang="de-DE" dirty="0"/>
          </a:p>
        </p:txBody>
      </p:sp>
      <p:sp>
        <p:nvSpPr>
          <p:cNvPr id="5" name="Textfeld 4"/>
          <p:cNvSpPr txBox="1"/>
          <p:nvPr/>
        </p:nvSpPr>
        <p:spPr>
          <a:xfrm>
            <a:off x="2388987" y="1230076"/>
            <a:ext cx="828092" cy="400110"/>
          </a:xfrm>
          <a:prstGeom prst="rect">
            <a:avLst/>
          </a:prstGeom>
          <a:noFill/>
        </p:spPr>
        <p:txBody>
          <a:bodyPr wrap="square" rtlCol="0">
            <a:spAutoFit/>
          </a:bodyPr>
          <a:lstStyle/>
          <a:p>
            <a:r>
              <a:rPr lang="en-GB" sz="2000" b="1" dirty="0" smtClean="0"/>
              <a:t>2019</a:t>
            </a:r>
            <a:endParaRPr lang="de-DE" sz="2000" b="1" dirty="0"/>
          </a:p>
        </p:txBody>
      </p:sp>
      <p:sp>
        <p:nvSpPr>
          <p:cNvPr id="8" name="Textfeld 7"/>
          <p:cNvSpPr txBox="1"/>
          <p:nvPr/>
        </p:nvSpPr>
        <p:spPr>
          <a:xfrm>
            <a:off x="8400256" y="1230076"/>
            <a:ext cx="792088" cy="400110"/>
          </a:xfrm>
          <a:prstGeom prst="rect">
            <a:avLst/>
          </a:prstGeom>
          <a:noFill/>
        </p:spPr>
        <p:txBody>
          <a:bodyPr wrap="square" rtlCol="0">
            <a:spAutoFit/>
          </a:bodyPr>
          <a:lstStyle/>
          <a:p>
            <a:r>
              <a:rPr lang="en-GB" sz="2000" b="1" dirty="0" smtClean="0"/>
              <a:t>2021</a:t>
            </a:r>
            <a:endParaRPr lang="de-DE" sz="2000" b="1" dirty="0"/>
          </a:p>
        </p:txBody>
      </p:sp>
      <p:sp>
        <p:nvSpPr>
          <p:cNvPr id="10" name="Textfeld 9"/>
          <p:cNvSpPr txBox="1"/>
          <p:nvPr/>
        </p:nvSpPr>
        <p:spPr>
          <a:xfrm>
            <a:off x="389762" y="198699"/>
            <a:ext cx="11839535" cy="430887"/>
          </a:xfrm>
          <a:prstGeom prst="rect">
            <a:avLst/>
          </a:prstGeom>
          <a:noFill/>
        </p:spPr>
        <p:txBody>
          <a:bodyPr wrap="square" rtlCol="0">
            <a:spAutoFit/>
          </a:bodyPr>
          <a:lstStyle/>
          <a:p>
            <a:r>
              <a:rPr lang="de-DE" sz="2200" dirty="0" smtClean="0">
                <a:latin typeface="Verdana" panose="020B0604030504040204" pitchFamily="34" charset="0"/>
                <a:ea typeface="Verdana" panose="020B0604030504040204" pitchFamily="34" charset="0"/>
              </a:rPr>
              <a:t>Lancet Countdown on Health and </a:t>
            </a:r>
            <a:r>
              <a:rPr lang="de-DE" sz="2200" dirty="0" err="1" smtClean="0">
                <a:latin typeface="Verdana" panose="020B0604030504040204" pitchFamily="34" charset="0"/>
                <a:ea typeface="Verdana" panose="020B0604030504040204" pitchFamily="34" charset="0"/>
              </a:rPr>
              <a:t>Climate</a:t>
            </a:r>
            <a:r>
              <a:rPr lang="de-DE" sz="2200" dirty="0" smtClean="0">
                <a:latin typeface="Verdana" panose="020B0604030504040204" pitchFamily="34" charset="0"/>
                <a:ea typeface="Verdana" panose="020B0604030504040204" pitchFamily="34" charset="0"/>
              </a:rPr>
              <a:t> Change: Policy Brief für Deutschland</a:t>
            </a:r>
            <a:endParaRPr lang="de-DE" sz="2200" dirty="0">
              <a:latin typeface="Verdana" panose="020B0604030504040204" pitchFamily="34" charset="0"/>
              <a:ea typeface="Verdana" panose="020B0604030504040204" pitchFamily="34" charset="0"/>
            </a:endParaRPr>
          </a:p>
        </p:txBody>
      </p:sp>
      <p:sp>
        <p:nvSpPr>
          <p:cNvPr id="15" name="Bogen 14"/>
          <p:cNvSpPr/>
          <p:nvPr/>
        </p:nvSpPr>
        <p:spPr>
          <a:xfrm rot="8235531">
            <a:off x="4068900" y="-1593600"/>
            <a:ext cx="4320480" cy="4015483"/>
          </a:xfrm>
          <a:prstGeom prst="arc">
            <a:avLst/>
          </a:prstGeom>
          <a:ln w="50800">
            <a:solidFill>
              <a:srgbClr val="C00000"/>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Tree>
    <p:extLst>
      <p:ext uri="{BB962C8B-B14F-4D97-AF65-F5344CB8AC3E}">
        <p14:creationId xmlns:p14="http://schemas.microsoft.com/office/powerpoint/2010/main" val="340446023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2800" b="1" dirty="0" smtClean="0">
                <a:solidFill>
                  <a:srgbClr val="000090"/>
                </a:solidFill>
                <a:latin typeface="Calibri"/>
                <a:cs typeface="Calibri"/>
              </a:rPr>
              <a:t>Intervention / Konzept </a:t>
            </a:r>
            <a:r>
              <a:rPr lang="de-DE" sz="2800" b="1" dirty="0">
                <a:solidFill>
                  <a:srgbClr val="000090"/>
                </a:solidFill>
                <a:latin typeface="Calibri"/>
                <a:cs typeface="Calibri"/>
              </a:rPr>
              <a:t>für raschen </a:t>
            </a:r>
            <a:r>
              <a:rPr lang="de-DE" sz="2800" b="1" dirty="0" smtClean="0">
                <a:solidFill>
                  <a:srgbClr val="000090"/>
                </a:solidFill>
                <a:latin typeface="Calibri"/>
                <a:cs typeface="Calibri"/>
              </a:rPr>
              <a:t>Hitzeschutz: Aufbau von Hitzeschutzbündnissen auf kommunaler-, Landes- und Bundesebene</a:t>
            </a:r>
            <a:endParaRPr lang="de-DE" sz="2800" dirty="0">
              <a:solidFill>
                <a:srgbClr val="000090"/>
              </a:solidFill>
              <a:latin typeface="Calibri"/>
              <a:cs typeface="Calibri"/>
            </a:endParaRPr>
          </a:p>
        </p:txBody>
      </p:sp>
      <p:sp>
        <p:nvSpPr>
          <p:cNvPr id="4" name="Inhaltsplatzhalter 3"/>
          <p:cNvSpPr>
            <a:spLocks noGrp="1"/>
          </p:cNvSpPr>
          <p:nvPr>
            <p:ph idx="1"/>
          </p:nvPr>
        </p:nvSpPr>
        <p:spPr>
          <a:xfrm>
            <a:off x="767408" y="1484784"/>
            <a:ext cx="10441160" cy="4251960"/>
          </a:xfrm>
        </p:spPr>
        <p:txBody>
          <a:bodyPr>
            <a:noAutofit/>
          </a:bodyPr>
          <a:lstStyle/>
          <a:p>
            <a:pPr marL="0" indent="0">
              <a:buNone/>
            </a:pPr>
            <a:endParaRPr lang="de-DE" sz="1800" dirty="0" smtClean="0"/>
          </a:p>
          <a:p>
            <a:pPr marL="0" indent="0">
              <a:buNone/>
            </a:pPr>
            <a:r>
              <a:rPr lang="de-DE" sz="2400" dirty="0" smtClean="0">
                <a:solidFill>
                  <a:srgbClr val="000090"/>
                </a:solidFill>
              </a:rPr>
              <a:t>Grundgedanke : </a:t>
            </a:r>
            <a:endParaRPr lang="de-DE" sz="2400" dirty="0" smtClean="0">
              <a:solidFill>
                <a:srgbClr val="000090"/>
              </a:solidFill>
            </a:endParaRPr>
          </a:p>
          <a:p>
            <a:pPr marL="0" indent="0">
              <a:buNone/>
            </a:pPr>
            <a:r>
              <a:rPr lang="de-DE" sz="2400" dirty="0" smtClean="0">
                <a:solidFill>
                  <a:srgbClr val="000090"/>
                </a:solidFill>
              </a:rPr>
              <a:t>Verantwortung </a:t>
            </a:r>
            <a:r>
              <a:rPr lang="de-DE" sz="2400" dirty="0">
                <a:solidFill>
                  <a:srgbClr val="000090"/>
                </a:solidFill>
              </a:rPr>
              <a:t>im Gesundheitssektor schließt  einen vorausschauenden Umgang mit neuen Gesundheitsrisiken ein. </a:t>
            </a:r>
            <a:endParaRPr lang="de-DE" sz="2400" dirty="0" smtClean="0">
              <a:solidFill>
                <a:srgbClr val="000090"/>
              </a:solidFill>
            </a:endParaRPr>
          </a:p>
          <a:p>
            <a:pPr marL="0" indent="0">
              <a:buNone/>
            </a:pPr>
            <a:endParaRPr lang="de-DE" sz="2400" dirty="0" smtClean="0">
              <a:solidFill>
                <a:srgbClr val="000090"/>
              </a:solidFill>
            </a:endParaRPr>
          </a:p>
          <a:p>
            <a:pPr marL="0" indent="0">
              <a:buNone/>
            </a:pPr>
            <a:r>
              <a:rPr lang="de-DE" sz="2400" dirty="0" smtClean="0">
                <a:solidFill>
                  <a:srgbClr val="000090"/>
                </a:solidFill>
              </a:rPr>
              <a:t>Verantwortliche </a:t>
            </a:r>
            <a:r>
              <a:rPr lang="de-DE" sz="2400" dirty="0">
                <a:solidFill>
                  <a:srgbClr val="000090"/>
                </a:solidFill>
              </a:rPr>
              <a:t>Personen, wie zum Beispiel die Leiterin der Notaufnahme eines Universitätsklinikums, werden diese Verantwortung für Hitzeschutz wahrnehmen, wenn sie ausreichend über das Thema aufgeklärt sind und Unterstützung erhalten. </a:t>
            </a:r>
          </a:p>
          <a:p>
            <a:pPr marL="0" indent="0">
              <a:buNone/>
            </a:pPr>
            <a:endParaRPr lang="de-DE" sz="1800" dirty="0" smtClean="0">
              <a:solidFill>
                <a:srgbClr val="000090"/>
              </a:solidFill>
            </a:endParaRPr>
          </a:p>
        </p:txBody>
      </p:sp>
    </p:spTree>
    <p:extLst>
      <p:ext uri="{BB962C8B-B14F-4D97-AF65-F5344CB8AC3E}">
        <p14:creationId xmlns:p14="http://schemas.microsoft.com/office/powerpoint/2010/main" val="247792033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442376" cy="1119659"/>
          </a:xfrm>
        </p:spPr>
        <p:txBody>
          <a:bodyPr>
            <a:normAutofit/>
          </a:bodyPr>
          <a:lstStyle/>
          <a:p>
            <a:r>
              <a:rPr lang="de-DE" sz="2800" b="1" dirty="0" smtClean="0">
                <a:solidFill>
                  <a:srgbClr val="000090"/>
                </a:solidFill>
                <a:latin typeface="Calibri"/>
                <a:cs typeface="Calibri"/>
              </a:rPr>
              <a:t>5 Handlungsfelder in, zwischen und </a:t>
            </a:r>
            <a:r>
              <a:rPr lang="de-DE" sz="2800" b="1" dirty="0" err="1" smtClean="0">
                <a:solidFill>
                  <a:srgbClr val="000090"/>
                </a:solidFill>
                <a:latin typeface="Calibri"/>
                <a:cs typeface="Calibri"/>
              </a:rPr>
              <a:t>trans</a:t>
            </a:r>
            <a:r>
              <a:rPr lang="de-DE" sz="2800" b="1" dirty="0" smtClean="0">
                <a:solidFill>
                  <a:srgbClr val="000090"/>
                </a:solidFill>
                <a:latin typeface="Calibri"/>
                <a:cs typeface="Calibri"/>
              </a:rPr>
              <a:t>: Krankenhäuser, Praxen, Pflege, ÖGD, Notdienste/ Katastrophenschutz, Sozialdienste...... </a:t>
            </a:r>
            <a:endParaRPr lang="de-DE" sz="2800" dirty="0">
              <a:solidFill>
                <a:srgbClr val="000090"/>
              </a:solidFill>
              <a:latin typeface="Calibri"/>
              <a:cs typeface="Calibri"/>
            </a:endParaRPr>
          </a:p>
        </p:txBody>
      </p:sp>
      <p:sp>
        <p:nvSpPr>
          <p:cNvPr id="4" name="Inhaltsplatzhalter 3"/>
          <p:cNvSpPr>
            <a:spLocks noGrp="1"/>
          </p:cNvSpPr>
          <p:nvPr>
            <p:ph idx="1"/>
          </p:nvPr>
        </p:nvSpPr>
        <p:spPr>
          <a:xfrm>
            <a:off x="767408" y="1484784"/>
            <a:ext cx="10614519" cy="4251960"/>
          </a:xfrm>
        </p:spPr>
        <p:txBody>
          <a:bodyPr>
            <a:noAutofit/>
          </a:bodyPr>
          <a:lstStyle/>
          <a:p>
            <a:pPr marL="342900" indent="-342900">
              <a:buAutoNum type="arabicPeriod"/>
            </a:pPr>
            <a:r>
              <a:rPr lang="de-DE" sz="1800" dirty="0" err="1" smtClean="0">
                <a:solidFill>
                  <a:srgbClr val="000090"/>
                </a:solidFill>
              </a:rPr>
              <a:t>Agendasetting</a:t>
            </a:r>
            <a:r>
              <a:rPr lang="de-DE" sz="1800" dirty="0" smtClean="0">
                <a:solidFill>
                  <a:srgbClr val="000090"/>
                </a:solidFill>
              </a:rPr>
              <a:t>: Hitzeschutz </a:t>
            </a:r>
            <a:r>
              <a:rPr lang="de-DE" sz="1800" dirty="0" smtClean="0">
                <a:solidFill>
                  <a:srgbClr val="000090"/>
                </a:solidFill>
              </a:rPr>
              <a:t>als Pflichtaufgabe  </a:t>
            </a:r>
            <a:r>
              <a:rPr lang="de-DE" sz="1800" dirty="0" smtClean="0">
                <a:solidFill>
                  <a:srgbClr val="000090"/>
                </a:solidFill>
              </a:rPr>
              <a:t>für alle Gesundheitsinstitutionen </a:t>
            </a:r>
            <a:endParaRPr lang="de-DE" sz="1800" dirty="0" smtClean="0">
              <a:solidFill>
                <a:srgbClr val="000090"/>
              </a:solidFill>
            </a:endParaRPr>
          </a:p>
          <a:p>
            <a:pPr marL="342900" indent="-342900">
              <a:buAutoNum type="arabicPeriod"/>
            </a:pPr>
            <a:r>
              <a:rPr lang="de-DE" sz="1800" dirty="0" smtClean="0">
                <a:solidFill>
                  <a:srgbClr val="000090"/>
                </a:solidFill>
              </a:rPr>
              <a:t>Bestandsaufnahme </a:t>
            </a:r>
            <a:r>
              <a:rPr lang="de-DE" sz="1800" dirty="0" smtClean="0">
                <a:solidFill>
                  <a:srgbClr val="000090"/>
                </a:solidFill>
              </a:rPr>
              <a:t>auf institutioneller und kommunaler Ebene</a:t>
            </a:r>
          </a:p>
          <a:p>
            <a:pPr lvl="1"/>
            <a:r>
              <a:rPr lang="de-DE" sz="1800" dirty="0" smtClean="0">
                <a:solidFill>
                  <a:srgbClr val="000090"/>
                </a:solidFill>
              </a:rPr>
              <a:t>Gesundheitliche Risiken für Patienten / Bevölkerung</a:t>
            </a:r>
          </a:p>
          <a:p>
            <a:pPr lvl="1"/>
            <a:r>
              <a:rPr lang="de-DE" sz="1800" dirty="0" smtClean="0">
                <a:solidFill>
                  <a:srgbClr val="000090"/>
                </a:solidFill>
              </a:rPr>
              <a:t>Risiken für Gesundheitsberufe</a:t>
            </a:r>
          </a:p>
          <a:p>
            <a:pPr lvl="1"/>
            <a:r>
              <a:rPr lang="de-DE" sz="1800" dirty="0" smtClean="0">
                <a:solidFill>
                  <a:srgbClr val="000090"/>
                </a:solidFill>
              </a:rPr>
              <a:t>Geografie, Gebäude</a:t>
            </a:r>
          </a:p>
          <a:p>
            <a:pPr marL="342900" indent="-342900">
              <a:buAutoNum type="arabicPeriod" startAt="3"/>
            </a:pPr>
            <a:r>
              <a:rPr lang="de-DE" sz="1800" dirty="0" err="1" smtClean="0">
                <a:solidFill>
                  <a:srgbClr val="000090"/>
                </a:solidFill>
              </a:rPr>
              <a:t>Massnahmen</a:t>
            </a:r>
            <a:r>
              <a:rPr lang="de-DE" sz="1800" dirty="0" smtClean="0">
                <a:solidFill>
                  <a:srgbClr val="000090"/>
                </a:solidFill>
              </a:rPr>
              <a:t> auf </a:t>
            </a:r>
            <a:r>
              <a:rPr lang="de-DE" sz="1800" dirty="0">
                <a:solidFill>
                  <a:srgbClr val="000090"/>
                </a:solidFill>
              </a:rPr>
              <a:t>institutioneller und kommunaler </a:t>
            </a:r>
            <a:r>
              <a:rPr lang="de-DE" sz="1800" dirty="0" smtClean="0">
                <a:solidFill>
                  <a:srgbClr val="000090"/>
                </a:solidFill>
              </a:rPr>
              <a:t>Ebene</a:t>
            </a:r>
          </a:p>
          <a:p>
            <a:pPr lvl="1"/>
            <a:r>
              <a:rPr lang="de-DE" sz="1800" dirty="0" smtClean="0">
                <a:solidFill>
                  <a:srgbClr val="000090"/>
                </a:solidFill>
              </a:rPr>
              <a:t>Bezogen auf identifizierte Risiken</a:t>
            </a:r>
          </a:p>
          <a:p>
            <a:pPr lvl="1"/>
            <a:r>
              <a:rPr lang="de-DE" sz="1800" dirty="0" smtClean="0">
                <a:solidFill>
                  <a:srgbClr val="000090"/>
                </a:solidFill>
              </a:rPr>
              <a:t>Hitzeschutznetzwerke</a:t>
            </a:r>
          </a:p>
          <a:p>
            <a:pPr lvl="1"/>
            <a:r>
              <a:rPr lang="de-DE" sz="1800" dirty="0" smtClean="0">
                <a:solidFill>
                  <a:srgbClr val="000090"/>
                </a:solidFill>
              </a:rPr>
              <a:t>Kurz-, mittel-, langfristig; 3 Reifegrade</a:t>
            </a:r>
          </a:p>
          <a:p>
            <a:pPr lvl="1"/>
            <a:r>
              <a:rPr lang="de-DE" sz="1800" dirty="0" smtClean="0">
                <a:solidFill>
                  <a:srgbClr val="000090"/>
                </a:solidFill>
              </a:rPr>
              <a:t>Breite </a:t>
            </a:r>
            <a:r>
              <a:rPr lang="de-DE" sz="1800" dirty="0" err="1" smtClean="0">
                <a:solidFill>
                  <a:srgbClr val="000090"/>
                </a:solidFill>
              </a:rPr>
              <a:t>Aufklärung,breite</a:t>
            </a:r>
            <a:r>
              <a:rPr lang="de-DE" sz="1800" dirty="0" smtClean="0">
                <a:solidFill>
                  <a:srgbClr val="000090"/>
                </a:solidFill>
              </a:rPr>
              <a:t> Kompetenzentwicklung</a:t>
            </a:r>
          </a:p>
          <a:p>
            <a:pPr marL="342900" indent="-342900">
              <a:buAutoNum type="arabicPeriod" startAt="4"/>
            </a:pPr>
            <a:r>
              <a:rPr lang="de-DE" sz="1800" dirty="0" smtClean="0">
                <a:solidFill>
                  <a:srgbClr val="000090"/>
                </a:solidFill>
              </a:rPr>
              <a:t>Teilnahme an kommunalen  und regionalen Hitzeschutzbündnisse</a:t>
            </a:r>
          </a:p>
          <a:p>
            <a:pPr marL="342900" indent="-342900">
              <a:buAutoNum type="arabicPeriod" startAt="4"/>
            </a:pPr>
            <a:r>
              <a:rPr lang="de-DE" sz="1800" dirty="0" smtClean="0">
                <a:solidFill>
                  <a:srgbClr val="000090"/>
                </a:solidFill>
              </a:rPr>
              <a:t>Anpassung Gesetze, Vorgaben, Regeln, Finanzierungsregeln.......</a:t>
            </a:r>
            <a:endParaRPr lang="de-DE" sz="1800" dirty="0">
              <a:solidFill>
                <a:srgbClr val="000090"/>
              </a:solidFill>
            </a:endParaRPr>
          </a:p>
          <a:p>
            <a:pPr marL="0" indent="0">
              <a:buNone/>
            </a:pPr>
            <a:endParaRPr lang="de-DE" sz="1800" dirty="0">
              <a:solidFill>
                <a:srgbClr val="000090"/>
              </a:solidFill>
            </a:endParaRPr>
          </a:p>
        </p:txBody>
      </p:sp>
    </p:spTree>
    <p:extLst>
      <p:ext uri="{BB962C8B-B14F-4D97-AF65-F5344CB8AC3E}">
        <p14:creationId xmlns:p14="http://schemas.microsoft.com/office/powerpoint/2010/main" val="288529971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de-DE" sz="2800" dirty="0">
                <a:solidFill>
                  <a:srgbClr val="000090"/>
                </a:solidFill>
              </a:rPr>
              <a:t>Pilotprojekte:</a:t>
            </a:r>
          </a:p>
        </p:txBody>
      </p:sp>
      <p:sp>
        <p:nvSpPr>
          <p:cNvPr id="4" name="Inhaltsplatzhalter 3"/>
          <p:cNvSpPr>
            <a:spLocks noGrp="1"/>
          </p:cNvSpPr>
          <p:nvPr>
            <p:ph idx="1"/>
          </p:nvPr>
        </p:nvSpPr>
        <p:spPr>
          <a:xfrm>
            <a:off x="695400" y="1556792"/>
            <a:ext cx="10686527" cy="4608512"/>
          </a:xfrm>
        </p:spPr>
        <p:txBody>
          <a:bodyPr>
            <a:noAutofit/>
          </a:bodyPr>
          <a:lstStyle/>
          <a:p>
            <a:pPr lvl="0"/>
            <a:r>
              <a:rPr lang="de-DE" sz="1800" dirty="0" smtClean="0">
                <a:solidFill>
                  <a:srgbClr val="000090"/>
                </a:solidFill>
              </a:rPr>
              <a:t>Land </a:t>
            </a:r>
            <a:r>
              <a:rPr lang="de-DE" sz="1800" dirty="0">
                <a:solidFill>
                  <a:srgbClr val="000090"/>
                </a:solidFill>
              </a:rPr>
              <a:t>Berlin: Identifizierung und Umsetzung kurzfristiger </a:t>
            </a:r>
            <a:r>
              <a:rPr lang="de-DE" sz="1800" dirty="0" err="1">
                <a:solidFill>
                  <a:srgbClr val="000090"/>
                </a:solidFill>
              </a:rPr>
              <a:t>Massnahmen</a:t>
            </a:r>
            <a:r>
              <a:rPr lang="de-DE" sz="1800" dirty="0">
                <a:solidFill>
                  <a:srgbClr val="000090"/>
                </a:solidFill>
              </a:rPr>
              <a:t> im </a:t>
            </a:r>
            <a:r>
              <a:rPr lang="de-DE" sz="1800" dirty="0" err="1">
                <a:solidFill>
                  <a:srgbClr val="000090"/>
                </a:solidFill>
              </a:rPr>
              <a:t>Gesundheits</a:t>
            </a:r>
            <a:r>
              <a:rPr lang="de-DE" sz="1800" dirty="0">
                <a:solidFill>
                  <a:srgbClr val="000090"/>
                </a:solidFill>
              </a:rPr>
              <a:t> – und </a:t>
            </a:r>
            <a:r>
              <a:rPr lang="de-DE" sz="1800" dirty="0" smtClean="0">
                <a:solidFill>
                  <a:srgbClr val="000090"/>
                </a:solidFill>
              </a:rPr>
              <a:t>Pflegebereich </a:t>
            </a:r>
            <a:r>
              <a:rPr lang="de-DE" sz="1800" dirty="0">
                <a:solidFill>
                  <a:srgbClr val="000090"/>
                </a:solidFill>
              </a:rPr>
              <a:t>unter der </a:t>
            </a:r>
            <a:r>
              <a:rPr lang="de-DE" sz="1800" dirty="0" err="1">
                <a:solidFill>
                  <a:srgbClr val="000090"/>
                </a:solidFill>
              </a:rPr>
              <a:t>initialen</a:t>
            </a:r>
            <a:r>
              <a:rPr lang="de-DE" sz="1800" dirty="0">
                <a:solidFill>
                  <a:srgbClr val="000090"/>
                </a:solidFill>
              </a:rPr>
              <a:t> Führung der </a:t>
            </a:r>
            <a:r>
              <a:rPr lang="de-DE" sz="1800" dirty="0" smtClean="0">
                <a:solidFill>
                  <a:srgbClr val="000090"/>
                </a:solidFill>
              </a:rPr>
              <a:t>Landesärztekammer</a:t>
            </a:r>
            <a:r>
              <a:rPr lang="de-DE" sz="1800" dirty="0">
                <a:solidFill>
                  <a:srgbClr val="000090"/>
                </a:solidFill>
              </a:rPr>
              <a:t>, der zuständigen Abteilung im Senat für Gesundheit und der Deutschen Allianz Klimawandel und Gesundheit (KLUG).  </a:t>
            </a:r>
            <a:r>
              <a:rPr lang="de-DE" sz="1800" dirty="0" smtClean="0">
                <a:solidFill>
                  <a:srgbClr val="000090"/>
                </a:solidFill>
              </a:rPr>
              <a:t>Zusage für Beteiligung </a:t>
            </a:r>
            <a:r>
              <a:rPr lang="de-DE" sz="1800" dirty="0">
                <a:solidFill>
                  <a:srgbClr val="000090"/>
                </a:solidFill>
              </a:rPr>
              <a:t>durch Schlüsselakteure im Gesundheits- und Pflegebereich </a:t>
            </a:r>
            <a:r>
              <a:rPr lang="de-DE" sz="1800" dirty="0" smtClean="0">
                <a:solidFill>
                  <a:srgbClr val="000090"/>
                </a:solidFill>
              </a:rPr>
              <a:t>(</a:t>
            </a:r>
            <a:r>
              <a:rPr lang="de-DE" sz="1800" dirty="0" err="1" smtClean="0">
                <a:solidFill>
                  <a:srgbClr val="000090"/>
                </a:solidFill>
              </a:rPr>
              <a:t>Vivantes</a:t>
            </a:r>
            <a:r>
              <a:rPr lang="de-DE" sz="1800" dirty="0" smtClean="0">
                <a:solidFill>
                  <a:srgbClr val="000090"/>
                </a:solidFill>
              </a:rPr>
              <a:t>, </a:t>
            </a:r>
            <a:r>
              <a:rPr lang="de-DE" sz="1800" dirty="0" err="1" smtClean="0">
                <a:solidFill>
                  <a:srgbClr val="000090"/>
                </a:solidFill>
              </a:rPr>
              <a:t>Charite</a:t>
            </a:r>
            <a:r>
              <a:rPr lang="de-DE" sz="1800" dirty="0" smtClean="0">
                <a:solidFill>
                  <a:srgbClr val="000090"/>
                </a:solidFill>
              </a:rPr>
              <a:t>, Notarztdienst Feuerwehr Berlin, KV, AWO Berlin, .......) </a:t>
            </a:r>
            <a:endParaRPr lang="de-DE" sz="1800" dirty="0">
              <a:solidFill>
                <a:srgbClr val="000090"/>
              </a:solidFill>
            </a:endParaRPr>
          </a:p>
          <a:p>
            <a:pPr lvl="0"/>
            <a:r>
              <a:rPr lang="de-DE" sz="1800" dirty="0">
                <a:solidFill>
                  <a:srgbClr val="000090"/>
                </a:solidFill>
              </a:rPr>
              <a:t>AWO Bundesverband: Workshop auf Ebene der Entscheidungsträger zum Thema gesundheitsbezogener Hitzeschutz </a:t>
            </a:r>
          </a:p>
          <a:p>
            <a:pPr lvl="0"/>
            <a:r>
              <a:rPr lang="de-DE" sz="1800" dirty="0">
                <a:solidFill>
                  <a:srgbClr val="000090"/>
                </a:solidFill>
              </a:rPr>
              <a:t>Weitere Pilotprojekte in großen Kommunen und Institutionen </a:t>
            </a:r>
            <a:r>
              <a:rPr lang="de-DE" sz="1800" dirty="0" smtClean="0">
                <a:solidFill>
                  <a:srgbClr val="000090"/>
                </a:solidFill>
              </a:rPr>
              <a:t>im Gespräch.</a:t>
            </a:r>
          </a:p>
          <a:p>
            <a:pPr lvl="0"/>
            <a:r>
              <a:rPr lang="de-DE" sz="1800" dirty="0" smtClean="0">
                <a:solidFill>
                  <a:srgbClr val="000090"/>
                </a:solidFill>
              </a:rPr>
              <a:t>Begleitforschung: Helmholtz </a:t>
            </a:r>
            <a:r>
              <a:rPr lang="de-DE" sz="1800" dirty="0">
                <a:solidFill>
                  <a:srgbClr val="000090"/>
                </a:solidFill>
              </a:rPr>
              <a:t>Zentrum für Umwelt und Gesundheit, </a:t>
            </a:r>
            <a:r>
              <a:rPr lang="de-DE" sz="1800" dirty="0" smtClean="0">
                <a:solidFill>
                  <a:srgbClr val="000090"/>
                </a:solidFill>
              </a:rPr>
              <a:t>München. </a:t>
            </a:r>
          </a:p>
          <a:p>
            <a:pPr lvl="0"/>
            <a:r>
              <a:rPr lang="de-DE" sz="1800" dirty="0" smtClean="0">
                <a:solidFill>
                  <a:srgbClr val="000090"/>
                </a:solidFill>
              </a:rPr>
              <a:t>Wachsendes </a:t>
            </a:r>
            <a:r>
              <a:rPr lang="de-DE" sz="1800" dirty="0">
                <a:solidFill>
                  <a:srgbClr val="000090"/>
                </a:solidFill>
              </a:rPr>
              <a:t>Netzwerk von Partnern und Unterstützern </a:t>
            </a:r>
            <a:r>
              <a:rPr lang="de-DE" sz="1800" dirty="0" smtClean="0">
                <a:solidFill>
                  <a:srgbClr val="000090"/>
                </a:solidFill>
              </a:rPr>
              <a:t>(Deutsche </a:t>
            </a:r>
            <a:r>
              <a:rPr lang="de-DE" sz="1800" dirty="0">
                <a:solidFill>
                  <a:srgbClr val="000090"/>
                </a:solidFill>
              </a:rPr>
              <a:t>Pflegerat, </a:t>
            </a:r>
            <a:r>
              <a:rPr lang="de-DE" sz="1800" dirty="0" smtClean="0">
                <a:solidFill>
                  <a:srgbClr val="000090"/>
                </a:solidFill>
              </a:rPr>
              <a:t>Deutsche </a:t>
            </a:r>
            <a:r>
              <a:rPr lang="de-DE" sz="1800" dirty="0">
                <a:solidFill>
                  <a:srgbClr val="000090"/>
                </a:solidFill>
              </a:rPr>
              <a:t>Wetterdienst, </a:t>
            </a:r>
            <a:r>
              <a:rPr lang="de-DE" sz="1800" dirty="0" smtClean="0">
                <a:solidFill>
                  <a:srgbClr val="000090"/>
                </a:solidFill>
              </a:rPr>
              <a:t>AG </a:t>
            </a:r>
            <a:r>
              <a:rPr lang="de-DE" sz="1800" dirty="0">
                <a:solidFill>
                  <a:srgbClr val="000090"/>
                </a:solidFill>
              </a:rPr>
              <a:t>Klimawandel und Gesundheit der DEGAM und </a:t>
            </a:r>
            <a:r>
              <a:rPr lang="de-DE" sz="1800" dirty="0" smtClean="0">
                <a:solidFill>
                  <a:srgbClr val="000090"/>
                </a:solidFill>
              </a:rPr>
              <a:t>AG </a:t>
            </a:r>
            <a:r>
              <a:rPr lang="de-DE" sz="1800" dirty="0">
                <a:solidFill>
                  <a:srgbClr val="000090"/>
                </a:solidFill>
              </a:rPr>
              <a:t>Klimawandel und Gesundheit der </a:t>
            </a:r>
            <a:r>
              <a:rPr lang="de-DE" sz="1800" dirty="0" smtClean="0">
                <a:solidFill>
                  <a:srgbClr val="000090"/>
                </a:solidFill>
              </a:rPr>
              <a:t>Bundesärztekammer. </a:t>
            </a:r>
            <a:endParaRPr lang="de-DE" sz="1800" dirty="0">
              <a:solidFill>
                <a:srgbClr val="000090"/>
              </a:solidFill>
            </a:endParaRPr>
          </a:p>
        </p:txBody>
      </p:sp>
    </p:spTree>
    <p:extLst>
      <p:ext uri="{BB962C8B-B14F-4D97-AF65-F5344CB8AC3E}">
        <p14:creationId xmlns:p14="http://schemas.microsoft.com/office/powerpoint/2010/main" val="1436275521"/>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The Serif Hand Black"/>
        <a:ea typeface="Arial"/>
        <a:cs typeface="Arial"/>
      </a:majorFont>
      <a:minorFont>
        <a:latin typeface="The Hand Bold"/>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641</Words>
  <Application>Microsoft Macintosh PowerPoint</Application>
  <DocSecurity>0</DocSecurity>
  <PresentationFormat>Benutzerdefiniert</PresentationFormat>
  <Paragraphs>64</Paragraphs>
  <Slides>10</Slides>
  <Notes>7</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10</vt:i4>
      </vt:variant>
    </vt:vector>
  </HeadingPairs>
  <TitlesOfParts>
    <vt:vector size="12" baseType="lpstr">
      <vt:lpstr>SketchyVTI</vt:lpstr>
      <vt:lpstr>think-cell Folie</vt:lpstr>
      <vt:lpstr> </vt:lpstr>
      <vt:lpstr>PowerPoint-Präsentation</vt:lpstr>
      <vt:lpstr>PowerPoint-Präsentation</vt:lpstr>
      <vt:lpstr>PowerPoint-Präsentation</vt:lpstr>
      <vt:lpstr>Warum ist ein solcher Temperaturanstieg</vt:lpstr>
      <vt:lpstr>PowerPoint-Präsentation</vt:lpstr>
      <vt:lpstr>Intervention / Konzept für raschen Hitzeschutz: Aufbau von Hitzeschutzbündnissen auf kommunaler-, Landes- und Bundesebene</vt:lpstr>
      <vt:lpstr>5 Handlungsfelder in, zwischen und trans: Krankenhäuser, Praxen, Pflege, ÖGD, Notdienste/ Katastrophenschutz, Sozialdienste...... </vt:lpstr>
      <vt:lpstr>Pilotprojekte:</vt:lpstr>
      <vt:lpstr>Einladung zu handeln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Crisis and Public Health</dc:title>
  <dc:subject/>
  <dc:creator>Sabine Baunach</dc:creator>
  <cp:keywords/>
  <dc:description/>
  <cp:lastModifiedBy>Martin Herrmann</cp:lastModifiedBy>
  <cp:revision>96</cp:revision>
  <cp:lastPrinted>2022-03-22T19:15:09Z</cp:lastPrinted>
  <dcterms:created xsi:type="dcterms:W3CDTF">2022-01-06T09:58:20Z</dcterms:created>
  <dcterms:modified xsi:type="dcterms:W3CDTF">2022-05-04T14:38:25Z</dcterms:modified>
  <cp:category/>
  <dc:identifier/>
  <cp:contentStatus/>
  <dc:language/>
  <cp:version/>
</cp:coreProperties>
</file>